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9"/>
  </p:notesMasterIdLst>
  <p:sldIdLst>
    <p:sldId id="256" r:id="rId2"/>
    <p:sldId id="258" r:id="rId3"/>
    <p:sldId id="261" r:id="rId4"/>
    <p:sldId id="264" r:id="rId5"/>
    <p:sldId id="259" r:id="rId6"/>
    <p:sldId id="297" r:id="rId7"/>
    <p:sldId id="299" r:id="rId8"/>
    <p:sldId id="300" r:id="rId9"/>
    <p:sldId id="301" r:id="rId10"/>
    <p:sldId id="302" r:id="rId11"/>
    <p:sldId id="307" r:id="rId12"/>
    <p:sldId id="260" r:id="rId13"/>
    <p:sldId id="303" r:id="rId14"/>
    <p:sldId id="308" r:id="rId15"/>
    <p:sldId id="309" r:id="rId16"/>
    <p:sldId id="311" r:id="rId17"/>
    <p:sldId id="312" r:id="rId18"/>
    <p:sldId id="313" r:id="rId19"/>
    <p:sldId id="314" r:id="rId20"/>
    <p:sldId id="317" r:id="rId21"/>
    <p:sldId id="318" r:id="rId22"/>
    <p:sldId id="319" r:id="rId23"/>
    <p:sldId id="305" r:id="rId24"/>
    <p:sldId id="324" r:id="rId25"/>
    <p:sldId id="322" r:id="rId26"/>
    <p:sldId id="321" r:id="rId27"/>
    <p:sldId id="326" r:id="rId28"/>
    <p:sldId id="325" r:id="rId29"/>
    <p:sldId id="306" r:id="rId30"/>
    <p:sldId id="310" r:id="rId31"/>
    <p:sldId id="323" r:id="rId32"/>
    <p:sldId id="263" r:id="rId33"/>
    <p:sldId id="262" r:id="rId34"/>
    <p:sldId id="298" r:id="rId35"/>
    <p:sldId id="315" r:id="rId36"/>
    <p:sldId id="304" r:id="rId37"/>
    <p:sldId id="257"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Epilogue" panose="020B0604020202020204"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Nunito Light" pitchFamily="2" charset="0"/>
      <p:regular r:id="rId52"/>
      <p:italic r:id="rId53"/>
    </p:embeddedFont>
    <p:embeddedFont>
      <p:font typeface="Open Sans" pitchFamily="2" charset="0"/>
      <p:regular r:id="rId54"/>
      <p:bold r:id="rId55"/>
      <p:italic r:id="rId56"/>
      <p:boldItalic r:id="rId57"/>
    </p:embeddedFont>
    <p:embeddedFont>
      <p:font typeface="Raleway"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1E323-2A10-F1EE-5F1A-878DF5791F98}" v="349" dt="2025-05-28T08:54:22.475"/>
    <p1510:client id="{33BF1426-2879-C468-2E9F-07619B08BDF6}" v="198" dt="2025-05-28T08:13:48.202"/>
    <p1510:client id="{726EACA1-9AE6-54D9-689F-01D348AEC37A}" v="497" dt="2025-05-28T09:12:25.876"/>
    <p1510:client id="{98B6C7F7-7562-B917-D273-BDCC802BD5CB}" v="327" dt="2025-05-28T08:28:11.255"/>
    <p1510:client id="{B0F3C7F9-CD65-4B63-80CD-54B68FC98F4E}" v="6459" dt="2025-05-28T10:29:04.713"/>
    <p1510:client id="{B2AEF932-239D-419E-C444-83CC25135294}" v="2" dt="2025-05-28T07:39:32.794"/>
  </p1510:revLst>
</p1510:revInfo>
</file>

<file path=ppt/tableStyles.xml><?xml version="1.0" encoding="utf-8"?>
<a:tblStyleLst xmlns:a="http://schemas.openxmlformats.org/drawingml/2006/main" def="{D0923889-E5E7-420C-A010-772C576FEA18}">
  <a:tblStyle styleId="{D0923889-E5E7-420C-A010-772C576FEA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AF2CA6D-768A-4D60-92A3-DCC4F1D578F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580" y="5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a:extLst>
            <a:ext uri="{FF2B5EF4-FFF2-40B4-BE49-F238E27FC236}">
              <a16:creationId xmlns:a16="http://schemas.microsoft.com/office/drawing/2014/main" id="{05BE90FB-EB02-AF97-9D9A-57B2CDE137D6}"/>
            </a:ext>
          </a:extLst>
        </p:cNvPr>
        <p:cNvGrpSpPr/>
        <p:nvPr/>
      </p:nvGrpSpPr>
      <p:grpSpPr>
        <a:xfrm>
          <a:off x="0" y="0"/>
          <a:ext cx="0" cy="0"/>
          <a:chOff x="0" y="0"/>
          <a:chExt cx="0" cy="0"/>
        </a:xfrm>
      </p:grpSpPr>
      <p:sp>
        <p:nvSpPr>
          <p:cNvPr id="1106" name="Google Shape;1106;g54dda1946d_6_332:notes">
            <a:extLst>
              <a:ext uri="{FF2B5EF4-FFF2-40B4-BE49-F238E27FC236}">
                <a16:creationId xmlns:a16="http://schemas.microsoft.com/office/drawing/2014/main" id="{032A1AA8-5107-5F97-EB9D-A10143972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a:extLst>
              <a:ext uri="{FF2B5EF4-FFF2-40B4-BE49-F238E27FC236}">
                <a16:creationId xmlns:a16="http://schemas.microsoft.com/office/drawing/2014/main" id="{F1FD5FA1-C770-0770-1958-150209CD45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1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a:extLst>
            <a:ext uri="{FF2B5EF4-FFF2-40B4-BE49-F238E27FC236}">
              <a16:creationId xmlns:a16="http://schemas.microsoft.com/office/drawing/2014/main" id="{0E693997-1787-6380-2F8B-383B0B6499F0}"/>
            </a:ext>
          </a:extLst>
        </p:cNvPr>
        <p:cNvGrpSpPr/>
        <p:nvPr/>
      </p:nvGrpSpPr>
      <p:grpSpPr>
        <a:xfrm>
          <a:off x="0" y="0"/>
          <a:ext cx="0" cy="0"/>
          <a:chOff x="0" y="0"/>
          <a:chExt cx="0" cy="0"/>
        </a:xfrm>
      </p:grpSpPr>
      <p:sp>
        <p:nvSpPr>
          <p:cNvPr id="1106" name="Google Shape;1106;g54dda1946d_6_332:notes">
            <a:extLst>
              <a:ext uri="{FF2B5EF4-FFF2-40B4-BE49-F238E27FC236}">
                <a16:creationId xmlns:a16="http://schemas.microsoft.com/office/drawing/2014/main" id="{6147E803-2597-F01D-B86F-43C155D2F7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a:extLst>
              <a:ext uri="{FF2B5EF4-FFF2-40B4-BE49-F238E27FC236}">
                <a16:creationId xmlns:a16="http://schemas.microsoft.com/office/drawing/2014/main" id="{9B2D50B5-DED2-BCD6-D5E5-1D99977D91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96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484897fd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3484897fd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a:extLst>
            <a:ext uri="{FF2B5EF4-FFF2-40B4-BE49-F238E27FC236}">
              <a16:creationId xmlns:a16="http://schemas.microsoft.com/office/drawing/2014/main" id="{7F3DD2CD-F771-EBDD-1426-E88D1A000DBA}"/>
            </a:ext>
          </a:extLst>
        </p:cNvPr>
        <p:cNvGrpSpPr/>
        <p:nvPr/>
      </p:nvGrpSpPr>
      <p:grpSpPr>
        <a:xfrm>
          <a:off x="0" y="0"/>
          <a:ext cx="0" cy="0"/>
          <a:chOff x="0" y="0"/>
          <a:chExt cx="0" cy="0"/>
        </a:xfrm>
      </p:grpSpPr>
      <p:sp>
        <p:nvSpPr>
          <p:cNvPr id="1106" name="Google Shape;1106;g54dda1946d_6_332:notes">
            <a:extLst>
              <a:ext uri="{FF2B5EF4-FFF2-40B4-BE49-F238E27FC236}">
                <a16:creationId xmlns:a16="http://schemas.microsoft.com/office/drawing/2014/main" id="{826D48E0-087A-056F-0B42-EC67969EE6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a:extLst>
              <a:ext uri="{FF2B5EF4-FFF2-40B4-BE49-F238E27FC236}">
                <a16:creationId xmlns:a16="http://schemas.microsoft.com/office/drawing/2014/main" id="{928DB150-CA79-2A87-9E42-A75678328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46" name="Google Shape;346;p14"/>
          <p:cNvSpPr>
            <a:spLocks noGrp="1"/>
          </p:cNvSpPr>
          <p:nvPr>
            <p:ph type="pic" idx="2"/>
          </p:nvPr>
        </p:nvSpPr>
        <p:spPr>
          <a:xfrm>
            <a:off x="5668975" y="1076550"/>
            <a:ext cx="2990400" cy="2990400"/>
          </a:xfrm>
          <a:prstGeom prst="roundRect">
            <a:avLst>
              <a:gd name="adj" fmla="val 16667"/>
            </a:avLst>
          </a:prstGeom>
          <a:noFill/>
          <a:ln>
            <a:noFill/>
          </a:ln>
        </p:spPr>
      </p:sp>
      <p:sp>
        <p:nvSpPr>
          <p:cNvPr id="347" name="Google Shape;347;p14"/>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4"/>
          <p:cNvGrpSpPr/>
          <p:nvPr/>
        </p:nvGrpSpPr>
        <p:grpSpPr>
          <a:xfrm>
            <a:off x="65066" y="4373044"/>
            <a:ext cx="878158" cy="654532"/>
            <a:chOff x="1114425" y="4361211"/>
            <a:chExt cx="573023" cy="427101"/>
          </a:xfrm>
        </p:grpSpPr>
        <p:grpSp>
          <p:nvGrpSpPr>
            <p:cNvPr id="350" name="Google Shape;350;p14"/>
            <p:cNvGrpSpPr/>
            <p:nvPr/>
          </p:nvGrpSpPr>
          <p:grpSpPr>
            <a:xfrm>
              <a:off x="1114425" y="4361211"/>
              <a:ext cx="573023" cy="427101"/>
              <a:chOff x="1114425" y="4361211"/>
              <a:chExt cx="573023" cy="427101"/>
            </a:xfrm>
          </p:grpSpPr>
          <p:sp>
            <p:nvSpPr>
              <p:cNvPr id="351" name="Google Shape;351;p1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2013850" y="841075"/>
            <a:ext cx="5116200" cy="139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7" name="Google Shape;357;p15"/>
          <p:cNvSpPr txBox="1">
            <a:spLocks noGrp="1"/>
          </p:cNvSpPr>
          <p:nvPr>
            <p:ph type="subTitle" idx="1"/>
          </p:nvPr>
        </p:nvSpPr>
        <p:spPr>
          <a:xfrm>
            <a:off x="2013850" y="2231525"/>
            <a:ext cx="51162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58" name="Google Shape;358;p15"/>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5"/>
          <p:cNvGrpSpPr/>
          <p:nvPr/>
        </p:nvGrpSpPr>
        <p:grpSpPr>
          <a:xfrm flipH="1">
            <a:off x="683048" y="4696520"/>
            <a:ext cx="325927" cy="404808"/>
            <a:chOff x="7385113" y="1535430"/>
            <a:chExt cx="435673" cy="541115"/>
          </a:xfrm>
        </p:grpSpPr>
        <p:sp>
          <p:nvSpPr>
            <p:cNvPr id="360" name="Google Shape;360;p1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5"/>
            <p:cNvGrpSpPr/>
            <p:nvPr/>
          </p:nvGrpSpPr>
          <p:grpSpPr>
            <a:xfrm>
              <a:off x="7612094" y="1566576"/>
              <a:ext cx="164781" cy="41529"/>
              <a:chOff x="7612094" y="1566576"/>
              <a:chExt cx="164781" cy="41529"/>
            </a:xfrm>
          </p:grpSpPr>
          <p:sp>
            <p:nvSpPr>
              <p:cNvPr id="362" name="Google Shape;362;p1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5" name="Google Shape;365;p15"/>
          <p:cNvGrpSpPr/>
          <p:nvPr/>
        </p:nvGrpSpPr>
        <p:grpSpPr>
          <a:xfrm flipH="1">
            <a:off x="713902" y="4774546"/>
            <a:ext cx="268636" cy="280965"/>
            <a:chOff x="7420451" y="1639728"/>
            <a:chExt cx="359091" cy="375571"/>
          </a:xfrm>
        </p:grpSpPr>
        <p:sp>
          <p:nvSpPr>
            <p:cNvPr id="366" name="Google Shape;366;p1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15"/>
          <p:cNvGrpSpPr/>
          <p:nvPr/>
        </p:nvGrpSpPr>
        <p:grpSpPr>
          <a:xfrm flipH="1">
            <a:off x="96200" y="4469347"/>
            <a:ext cx="355444" cy="644072"/>
            <a:chOff x="1945386" y="5582316"/>
            <a:chExt cx="470725" cy="852963"/>
          </a:xfrm>
        </p:grpSpPr>
        <p:grpSp>
          <p:nvGrpSpPr>
            <p:cNvPr id="369" name="Google Shape;369;p15"/>
            <p:cNvGrpSpPr/>
            <p:nvPr/>
          </p:nvGrpSpPr>
          <p:grpSpPr>
            <a:xfrm>
              <a:off x="1945386" y="5582316"/>
              <a:ext cx="470725" cy="852963"/>
              <a:chOff x="1945386" y="5582316"/>
              <a:chExt cx="470725" cy="852963"/>
            </a:xfrm>
          </p:grpSpPr>
          <p:sp>
            <p:nvSpPr>
              <p:cNvPr id="370" name="Google Shape;370;p1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1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15"/>
          <p:cNvGrpSpPr/>
          <p:nvPr/>
        </p:nvGrpSpPr>
        <p:grpSpPr>
          <a:xfrm>
            <a:off x="7975988" y="116167"/>
            <a:ext cx="1061979" cy="558999"/>
            <a:chOff x="3859815" y="2867310"/>
            <a:chExt cx="1262157" cy="664368"/>
          </a:xfrm>
        </p:grpSpPr>
        <p:sp>
          <p:nvSpPr>
            <p:cNvPr id="374" name="Google Shape;374;p1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15"/>
            <p:cNvGrpSpPr/>
            <p:nvPr/>
          </p:nvGrpSpPr>
          <p:grpSpPr>
            <a:xfrm>
              <a:off x="4275677" y="3065525"/>
              <a:ext cx="334517" cy="380047"/>
              <a:chOff x="4275677" y="3065525"/>
              <a:chExt cx="334517" cy="380047"/>
            </a:xfrm>
          </p:grpSpPr>
          <p:grpSp>
            <p:nvGrpSpPr>
              <p:cNvPr id="376" name="Google Shape;376;p15"/>
              <p:cNvGrpSpPr/>
              <p:nvPr/>
            </p:nvGrpSpPr>
            <p:grpSpPr>
              <a:xfrm>
                <a:off x="4275677" y="3065525"/>
                <a:ext cx="334517" cy="380047"/>
                <a:chOff x="4275677" y="3065525"/>
                <a:chExt cx="334517" cy="380047"/>
              </a:xfrm>
            </p:grpSpPr>
            <p:grpSp>
              <p:nvGrpSpPr>
                <p:cNvPr id="377" name="Google Shape;377;p15"/>
                <p:cNvGrpSpPr/>
                <p:nvPr/>
              </p:nvGrpSpPr>
              <p:grpSpPr>
                <a:xfrm>
                  <a:off x="4275677" y="3301269"/>
                  <a:ext cx="334422" cy="144303"/>
                  <a:chOff x="4275677" y="3301269"/>
                  <a:chExt cx="334422" cy="144303"/>
                </a:xfrm>
              </p:grpSpPr>
              <p:sp>
                <p:nvSpPr>
                  <p:cNvPr id="378" name="Google Shape;378;p1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380;p15"/>
                <p:cNvGrpSpPr/>
                <p:nvPr/>
              </p:nvGrpSpPr>
              <p:grpSpPr>
                <a:xfrm>
                  <a:off x="4275677" y="3183350"/>
                  <a:ext cx="334422" cy="144302"/>
                  <a:chOff x="4275677" y="3183350"/>
                  <a:chExt cx="334422" cy="144302"/>
                </a:xfrm>
              </p:grpSpPr>
              <p:sp>
                <p:nvSpPr>
                  <p:cNvPr id="381" name="Google Shape;381;p1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15"/>
                <p:cNvGrpSpPr/>
                <p:nvPr/>
              </p:nvGrpSpPr>
              <p:grpSpPr>
                <a:xfrm>
                  <a:off x="4275677" y="3065525"/>
                  <a:ext cx="334517" cy="144303"/>
                  <a:chOff x="4275677" y="3065525"/>
                  <a:chExt cx="334517" cy="144303"/>
                </a:xfrm>
              </p:grpSpPr>
              <p:sp>
                <p:nvSpPr>
                  <p:cNvPr id="384" name="Google Shape;384;p1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6" name="Google Shape;386;p1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9" name="Google Shape;389;p15"/>
          <p:cNvGrpSpPr/>
          <p:nvPr/>
        </p:nvGrpSpPr>
        <p:grpSpPr>
          <a:xfrm rot="5400000" flipH="1">
            <a:off x="557972" y="4696603"/>
            <a:ext cx="16329" cy="218290"/>
            <a:chOff x="10809827" y="4402455"/>
            <a:chExt cx="24764" cy="330993"/>
          </a:xfrm>
        </p:grpSpPr>
        <p:sp>
          <p:nvSpPr>
            <p:cNvPr id="390" name="Google Shape;390;p1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15"/>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5"/>
        <p:cNvGrpSpPr/>
        <p:nvPr/>
      </p:nvGrpSpPr>
      <p:grpSpPr>
        <a:xfrm>
          <a:off x="0" y="0"/>
          <a:ext cx="0" cy="0"/>
          <a:chOff x="0" y="0"/>
          <a:chExt cx="0" cy="0"/>
        </a:xfrm>
      </p:grpSpPr>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0" name="Google Shape;400;p16"/>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6"/>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6"/>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6"/>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7" name="Google Shape;407;p16"/>
          <p:cNvGrpSpPr/>
          <p:nvPr/>
        </p:nvGrpSpPr>
        <p:grpSpPr>
          <a:xfrm>
            <a:off x="96399" y="951293"/>
            <a:ext cx="552408" cy="792759"/>
            <a:chOff x="10519314" y="4728596"/>
            <a:chExt cx="751780" cy="1078731"/>
          </a:xfrm>
        </p:grpSpPr>
        <p:grpSp>
          <p:nvGrpSpPr>
            <p:cNvPr id="408" name="Google Shape;408;p16"/>
            <p:cNvGrpSpPr/>
            <p:nvPr/>
          </p:nvGrpSpPr>
          <p:grpSpPr>
            <a:xfrm>
              <a:off x="10519314" y="4728596"/>
              <a:ext cx="626662" cy="1078731"/>
              <a:chOff x="10519314" y="4728596"/>
              <a:chExt cx="626662" cy="1078731"/>
            </a:xfrm>
          </p:grpSpPr>
          <p:grpSp>
            <p:nvGrpSpPr>
              <p:cNvPr id="409" name="Google Shape;409;p16"/>
              <p:cNvGrpSpPr/>
              <p:nvPr/>
            </p:nvGrpSpPr>
            <p:grpSpPr>
              <a:xfrm>
                <a:off x="10903220" y="4888205"/>
                <a:ext cx="242756" cy="919122"/>
                <a:chOff x="10903220" y="4888205"/>
                <a:chExt cx="242756" cy="919122"/>
              </a:xfrm>
            </p:grpSpPr>
            <p:sp>
              <p:nvSpPr>
                <p:cNvPr id="410" name="Google Shape;410;p1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413;p16"/>
                <p:cNvGrpSpPr/>
                <p:nvPr/>
              </p:nvGrpSpPr>
              <p:grpSpPr>
                <a:xfrm>
                  <a:off x="11014221" y="5588618"/>
                  <a:ext cx="100021" cy="114784"/>
                  <a:chOff x="11014221" y="5588618"/>
                  <a:chExt cx="100021" cy="114784"/>
                </a:xfrm>
              </p:grpSpPr>
              <p:sp>
                <p:nvSpPr>
                  <p:cNvPr id="414" name="Google Shape;414;p1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6"/>
              <p:cNvGrpSpPr/>
              <p:nvPr/>
            </p:nvGrpSpPr>
            <p:grpSpPr>
              <a:xfrm>
                <a:off x="10718623" y="4728596"/>
                <a:ext cx="229169" cy="1075979"/>
                <a:chOff x="10718623" y="4728596"/>
                <a:chExt cx="229169" cy="1075979"/>
              </a:xfrm>
            </p:grpSpPr>
            <p:sp>
              <p:nvSpPr>
                <p:cNvPr id="419" name="Google Shape;419;p1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16"/>
                <p:cNvGrpSpPr/>
                <p:nvPr/>
              </p:nvGrpSpPr>
              <p:grpSpPr>
                <a:xfrm>
                  <a:off x="10765015" y="5040134"/>
                  <a:ext cx="116314" cy="49775"/>
                  <a:chOff x="10765015" y="5040134"/>
                  <a:chExt cx="116314" cy="49775"/>
                </a:xfrm>
              </p:grpSpPr>
              <p:sp>
                <p:nvSpPr>
                  <p:cNvPr id="422" name="Google Shape;422;p1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4" name="Google Shape;424;p16"/>
                <p:cNvGrpSpPr/>
                <p:nvPr/>
              </p:nvGrpSpPr>
              <p:grpSpPr>
                <a:xfrm>
                  <a:off x="10784825" y="5436314"/>
                  <a:ext cx="116414" cy="49961"/>
                  <a:chOff x="10784825" y="5436314"/>
                  <a:chExt cx="116414" cy="49961"/>
                </a:xfrm>
              </p:grpSpPr>
              <p:sp>
                <p:nvSpPr>
                  <p:cNvPr id="425" name="Google Shape;425;p1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16"/>
              <p:cNvGrpSpPr/>
              <p:nvPr/>
            </p:nvGrpSpPr>
            <p:grpSpPr>
              <a:xfrm>
                <a:off x="10519314" y="4813458"/>
                <a:ext cx="202120" cy="992123"/>
                <a:chOff x="10519314" y="4813458"/>
                <a:chExt cx="202120" cy="992123"/>
              </a:xfrm>
            </p:grpSpPr>
            <p:sp>
              <p:nvSpPr>
                <p:cNvPr id="428" name="Google Shape;428;p1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6"/>
                <p:cNvGrpSpPr/>
                <p:nvPr/>
              </p:nvGrpSpPr>
              <p:grpSpPr>
                <a:xfrm>
                  <a:off x="10556176" y="5465730"/>
                  <a:ext cx="128397" cy="44196"/>
                  <a:chOff x="10556176" y="5465730"/>
                  <a:chExt cx="128397" cy="44196"/>
                </a:xfrm>
              </p:grpSpPr>
              <p:sp>
                <p:nvSpPr>
                  <p:cNvPr id="431" name="Google Shape;431;p1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16"/>
                <p:cNvGrpSpPr/>
                <p:nvPr/>
              </p:nvGrpSpPr>
              <p:grpSpPr>
                <a:xfrm>
                  <a:off x="10556176" y="5689187"/>
                  <a:ext cx="128397" cy="44196"/>
                  <a:chOff x="10556176" y="5689187"/>
                  <a:chExt cx="128397" cy="44196"/>
                </a:xfrm>
              </p:grpSpPr>
              <p:sp>
                <p:nvSpPr>
                  <p:cNvPr id="434" name="Google Shape;434;p1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6" name="Google Shape;436;p16"/>
            <p:cNvGrpSpPr/>
            <p:nvPr/>
          </p:nvGrpSpPr>
          <p:grpSpPr>
            <a:xfrm>
              <a:off x="11058042" y="5088325"/>
              <a:ext cx="213052" cy="717953"/>
              <a:chOff x="11058042" y="5088325"/>
              <a:chExt cx="213052" cy="717953"/>
            </a:xfrm>
          </p:grpSpPr>
          <p:sp>
            <p:nvSpPr>
              <p:cNvPr id="437" name="Google Shape;437;p1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9" name="Google Shape;439;p16"/>
          <p:cNvGrpSpPr/>
          <p:nvPr/>
        </p:nvGrpSpPr>
        <p:grpSpPr>
          <a:xfrm>
            <a:off x="135453" y="69369"/>
            <a:ext cx="426307" cy="643642"/>
            <a:chOff x="10572463" y="3528536"/>
            <a:chExt cx="580168" cy="875823"/>
          </a:xfrm>
        </p:grpSpPr>
        <p:grpSp>
          <p:nvGrpSpPr>
            <p:cNvPr id="440" name="Google Shape;440;p16"/>
            <p:cNvGrpSpPr/>
            <p:nvPr/>
          </p:nvGrpSpPr>
          <p:grpSpPr>
            <a:xfrm>
              <a:off x="10713815" y="3528536"/>
              <a:ext cx="438816" cy="746664"/>
              <a:chOff x="10713815" y="3528536"/>
              <a:chExt cx="438816" cy="746664"/>
            </a:xfrm>
          </p:grpSpPr>
          <p:sp>
            <p:nvSpPr>
              <p:cNvPr id="441" name="Google Shape;441;p1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16"/>
              <p:cNvGrpSpPr/>
              <p:nvPr/>
            </p:nvGrpSpPr>
            <p:grpSpPr>
              <a:xfrm>
                <a:off x="10776489" y="3625310"/>
                <a:ext cx="313848" cy="288226"/>
                <a:chOff x="10776489" y="3625310"/>
                <a:chExt cx="313848" cy="288226"/>
              </a:xfrm>
            </p:grpSpPr>
            <p:sp>
              <p:nvSpPr>
                <p:cNvPr id="443" name="Google Shape;443;p1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 name="Google Shape;449;p16"/>
              <p:cNvGrpSpPr/>
              <p:nvPr/>
            </p:nvGrpSpPr>
            <p:grpSpPr>
              <a:xfrm>
                <a:off x="10776489" y="3999547"/>
                <a:ext cx="313848" cy="181546"/>
                <a:chOff x="10776489" y="3999547"/>
                <a:chExt cx="313848" cy="181546"/>
              </a:xfrm>
            </p:grpSpPr>
            <p:sp>
              <p:nvSpPr>
                <p:cNvPr id="450" name="Google Shape;450;p1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1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16"/>
            <p:cNvGrpSpPr/>
            <p:nvPr/>
          </p:nvGrpSpPr>
          <p:grpSpPr>
            <a:xfrm>
              <a:off x="10572463" y="3657790"/>
              <a:ext cx="438817" cy="746569"/>
              <a:chOff x="10572463" y="3657790"/>
              <a:chExt cx="438817" cy="746569"/>
            </a:xfrm>
          </p:grpSpPr>
          <p:sp>
            <p:nvSpPr>
              <p:cNvPr id="456" name="Google Shape;456;p1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 name="Google Shape;457;p16"/>
              <p:cNvGrpSpPr/>
              <p:nvPr/>
            </p:nvGrpSpPr>
            <p:grpSpPr>
              <a:xfrm>
                <a:off x="10635138" y="3754469"/>
                <a:ext cx="313848" cy="288321"/>
                <a:chOff x="10635138" y="3754469"/>
                <a:chExt cx="313848" cy="288321"/>
              </a:xfrm>
            </p:grpSpPr>
            <p:sp>
              <p:nvSpPr>
                <p:cNvPr id="458" name="Google Shape;458;p1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16"/>
              <p:cNvGrpSpPr/>
              <p:nvPr/>
            </p:nvGrpSpPr>
            <p:grpSpPr>
              <a:xfrm>
                <a:off x="10635138" y="4128801"/>
                <a:ext cx="313848" cy="181547"/>
                <a:chOff x="10635138" y="4128801"/>
                <a:chExt cx="313848" cy="181547"/>
              </a:xfrm>
            </p:grpSpPr>
            <p:sp>
              <p:nvSpPr>
                <p:cNvPr id="465" name="Google Shape;465;p1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 name="Google Shape;469;p1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0" name="Google Shape;470;p16"/>
          <p:cNvGrpSpPr/>
          <p:nvPr/>
        </p:nvGrpSpPr>
        <p:grpSpPr>
          <a:xfrm>
            <a:off x="309868" y="711612"/>
            <a:ext cx="18197" cy="243247"/>
            <a:chOff x="10809827" y="4402455"/>
            <a:chExt cx="24764" cy="330993"/>
          </a:xfrm>
        </p:grpSpPr>
        <p:sp>
          <p:nvSpPr>
            <p:cNvPr id="471" name="Google Shape;471;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16"/>
          <p:cNvGrpSpPr/>
          <p:nvPr/>
        </p:nvGrpSpPr>
        <p:grpSpPr>
          <a:xfrm>
            <a:off x="8421644" y="1045085"/>
            <a:ext cx="396068" cy="717683"/>
            <a:chOff x="1945386" y="5582316"/>
            <a:chExt cx="470725" cy="852963"/>
          </a:xfrm>
        </p:grpSpPr>
        <p:grpSp>
          <p:nvGrpSpPr>
            <p:cNvPr id="475" name="Google Shape;475;p16"/>
            <p:cNvGrpSpPr/>
            <p:nvPr/>
          </p:nvGrpSpPr>
          <p:grpSpPr>
            <a:xfrm>
              <a:off x="1945386" y="5582316"/>
              <a:ext cx="470725" cy="852963"/>
              <a:chOff x="1945386" y="5582316"/>
              <a:chExt cx="470725" cy="852963"/>
            </a:xfrm>
          </p:grpSpPr>
          <p:sp>
            <p:nvSpPr>
              <p:cNvPr id="476" name="Google Shape;476;p16"/>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16"/>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16"/>
          <p:cNvGrpSpPr/>
          <p:nvPr/>
        </p:nvGrpSpPr>
        <p:grpSpPr>
          <a:xfrm>
            <a:off x="8088695" y="57742"/>
            <a:ext cx="1061979" cy="558999"/>
            <a:chOff x="3859815" y="2867310"/>
            <a:chExt cx="1262157" cy="664368"/>
          </a:xfrm>
        </p:grpSpPr>
        <p:sp>
          <p:nvSpPr>
            <p:cNvPr id="480" name="Google Shape;480;p16"/>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16"/>
            <p:cNvGrpSpPr/>
            <p:nvPr/>
          </p:nvGrpSpPr>
          <p:grpSpPr>
            <a:xfrm>
              <a:off x="4275677" y="3065525"/>
              <a:ext cx="334517" cy="380047"/>
              <a:chOff x="4275677" y="3065525"/>
              <a:chExt cx="334517" cy="380047"/>
            </a:xfrm>
          </p:grpSpPr>
          <p:grpSp>
            <p:nvGrpSpPr>
              <p:cNvPr id="482" name="Google Shape;482;p16"/>
              <p:cNvGrpSpPr/>
              <p:nvPr/>
            </p:nvGrpSpPr>
            <p:grpSpPr>
              <a:xfrm>
                <a:off x="4275677" y="3065525"/>
                <a:ext cx="334517" cy="380047"/>
                <a:chOff x="4275677" y="3065525"/>
                <a:chExt cx="334517" cy="380047"/>
              </a:xfrm>
            </p:grpSpPr>
            <p:grpSp>
              <p:nvGrpSpPr>
                <p:cNvPr id="483" name="Google Shape;483;p16"/>
                <p:cNvGrpSpPr/>
                <p:nvPr/>
              </p:nvGrpSpPr>
              <p:grpSpPr>
                <a:xfrm>
                  <a:off x="4275677" y="3301269"/>
                  <a:ext cx="334422" cy="144303"/>
                  <a:chOff x="4275677" y="3301269"/>
                  <a:chExt cx="334422" cy="144303"/>
                </a:xfrm>
              </p:grpSpPr>
              <p:sp>
                <p:nvSpPr>
                  <p:cNvPr id="484" name="Google Shape;484;p16"/>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16"/>
                <p:cNvGrpSpPr/>
                <p:nvPr/>
              </p:nvGrpSpPr>
              <p:grpSpPr>
                <a:xfrm>
                  <a:off x="4275677" y="3183350"/>
                  <a:ext cx="334422" cy="144302"/>
                  <a:chOff x="4275677" y="3183350"/>
                  <a:chExt cx="334422" cy="144302"/>
                </a:xfrm>
              </p:grpSpPr>
              <p:sp>
                <p:nvSpPr>
                  <p:cNvPr id="487" name="Google Shape;487;p16"/>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 name="Google Shape;489;p16"/>
                <p:cNvGrpSpPr/>
                <p:nvPr/>
              </p:nvGrpSpPr>
              <p:grpSpPr>
                <a:xfrm>
                  <a:off x="4275677" y="3065525"/>
                  <a:ext cx="334517" cy="144303"/>
                  <a:chOff x="4275677" y="3065525"/>
                  <a:chExt cx="334517" cy="144303"/>
                </a:xfrm>
              </p:grpSpPr>
              <p:sp>
                <p:nvSpPr>
                  <p:cNvPr id="490" name="Google Shape;490;p16"/>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6"/>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2" name="Google Shape;492;p16"/>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6"/>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5" name="Google Shape;495;p16"/>
          <p:cNvGrpSpPr/>
          <p:nvPr/>
        </p:nvGrpSpPr>
        <p:grpSpPr>
          <a:xfrm>
            <a:off x="8582238" y="611818"/>
            <a:ext cx="33124" cy="442802"/>
            <a:chOff x="10809827" y="4402455"/>
            <a:chExt cx="24764" cy="330993"/>
          </a:xfrm>
        </p:grpSpPr>
        <p:sp>
          <p:nvSpPr>
            <p:cNvPr id="496" name="Google Shape;496;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1" name="Google Shape;501;p17"/>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17"/>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17"/>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4" name="Google Shape;504;p17"/>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5" name="Google Shape;505;p17"/>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6" name="Google Shape;506;p17"/>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7" name="Google Shape;507;p17"/>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8" name="Google Shape;508;p17"/>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9" name="Google Shape;509;p17"/>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7"/>
          <p:cNvGrpSpPr/>
          <p:nvPr/>
        </p:nvGrpSpPr>
        <p:grpSpPr>
          <a:xfrm>
            <a:off x="65066" y="4373044"/>
            <a:ext cx="878158" cy="654532"/>
            <a:chOff x="1114425" y="4361211"/>
            <a:chExt cx="573023" cy="427101"/>
          </a:xfrm>
        </p:grpSpPr>
        <p:grpSp>
          <p:nvGrpSpPr>
            <p:cNvPr id="512" name="Google Shape;512;p17"/>
            <p:cNvGrpSpPr/>
            <p:nvPr/>
          </p:nvGrpSpPr>
          <p:grpSpPr>
            <a:xfrm>
              <a:off x="1114425" y="4361211"/>
              <a:ext cx="573023" cy="427101"/>
              <a:chOff x="1114425" y="4361211"/>
              <a:chExt cx="573023" cy="427101"/>
            </a:xfrm>
          </p:grpSpPr>
          <p:sp>
            <p:nvSpPr>
              <p:cNvPr id="513" name="Google Shape;513;p1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6" name="Google Shape;516;p1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17"/>
          <p:cNvGrpSpPr/>
          <p:nvPr/>
        </p:nvGrpSpPr>
        <p:grpSpPr>
          <a:xfrm>
            <a:off x="8114970" y="266839"/>
            <a:ext cx="829992" cy="750888"/>
            <a:chOff x="8114596" y="445039"/>
            <a:chExt cx="633002" cy="572716"/>
          </a:xfrm>
        </p:grpSpPr>
        <p:grpSp>
          <p:nvGrpSpPr>
            <p:cNvPr id="518" name="Google Shape;518;p17"/>
            <p:cNvGrpSpPr/>
            <p:nvPr/>
          </p:nvGrpSpPr>
          <p:grpSpPr>
            <a:xfrm>
              <a:off x="8114596" y="445039"/>
              <a:ext cx="633002" cy="572716"/>
              <a:chOff x="7189660" y="520827"/>
              <a:chExt cx="598074" cy="541115"/>
            </a:xfrm>
          </p:grpSpPr>
          <p:sp>
            <p:nvSpPr>
              <p:cNvPr id="519" name="Google Shape;519;p17"/>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0" name="Google Shape;520;p17"/>
              <p:cNvGrpSpPr/>
              <p:nvPr/>
            </p:nvGrpSpPr>
            <p:grpSpPr>
              <a:xfrm>
                <a:off x="7579137" y="551973"/>
                <a:ext cx="164782" cy="41529"/>
                <a:chOff x="7579137" y="551973"/>
                <a:chExt cx="164782" cy="41529"/>
              </a:xfrm>
            </p:grpSpPr>
            <p:sp>
              <p:nvSpPr>
                <p:cNvPr id="521" name="Google Shape;521;p17"/>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7"/>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7"/>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4" name="Google Shape;524;p17"/>
            <p:cNvGrpSpPr/>
            <p:nvPr/>
          </p:nvGrpSpPr>
          <p:grpSpPr>
            <a:xfrm>
              <a:off x="8184962" y="619646"/>
              <a:ext cx="498115" cy="257273"/>
              <a:chOff x="7256144" y="685800"/>
              <a:chExt cx="470630" cy="243077"/>
            </a:xfrm>
          </p:grpSpPr>
          <p:sp>
            <p:nvSpPr>
              <p:cNvPr id="525" name="Google Shape;525;p17"/>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6" name="Google Shape;526;p17"/>
              <p:cNvGrpSpPr/>
              <p:nvPr/>
            </p:nvGrpSpPr>
            <p:grpSpPr>
              <a:xfrm>
                <a:off x="7512843" y="685800"/>
                <a:ext cx="213931" cy="243077"/>
                <a:chOff x="7512843" y="685800"/>
                <a:chExt cx="213931" cy="243077"/>
              </a:xfrm>
            </p:grpSpPr>
            <p:grpSp>
              <p:nvGrpSpPr>
                <p:cNvPr id="527" name="Google Shape;527;p17"/>
                <p:cNvGrpSpPr/>
                <p:nvPr/>
              </p:nvGrpSpPr>
              <p:grpSpPr>
                <a:xfrm>
                  <a:off x="7512843" y="836580"/>
                  <a:ext cx="213931" cy="92297"/>
                  <a:chOff x="7512843" y="836580"/>
                  <a:chExt cx="213931" cy="92297"/>
                </a:xfrm>
              </p:grpSpPr>
              <p:sp>
                <p:nvSpPr>
                  <p:cNvPr id="528" name="Google Shape;528;p17"/>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7"/>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17"/>
                <p:cNvGrpSpPr/>
                <p:nvPr/>
              </p:nvGrpSpPr>
              <p:grpSpPr>
                <a:xfrm>
                  <a:off x="7512843" y="761238"/>
                  <a:ext cx="213931" cy="92296"/>
                  <a:chOff x="7512843" y="761238"/>
                  <a:chExt cx="213931" cy="92296"/>
                </a:xfrm>
              </p:grpSpPr>
              <p:sp>
                <p:nvSpPr>
                  <p:cNvPr id="531" name="Google Shape;531;p17"/>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7"/>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 name="Google Shape;533;p17"/>
                <p:cNvGrpSpPr/>
                <p:nvPr/>
              </p:nvGrpSpPr>
              <p:grpSpPr>
                <a:xfrm>
                  <a:off x="7512843" y="685800"/>
                  <a:ext cx="213931" cy="92297"/>
                  <a:chOff x="7512843" y="685800"/>
                  <a:chExt cx="213931" cy="92297"/>
                </a:xfrm>
              </p:grpSpPr>
              <p:sp>
                <p:nvSpPr>
                  <p:cNvPr id="534" name="Google Shape;534;p17"/>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7"/>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79"/>
        <p:cNvGrpSpPr/>
        <p:nvPr/>
      </p:nvGrpSpPr>
      <p:grpSpPr>
        <a:xfrm>
          <a:off x="0" y="0"/>
          <a:ext cx="0" cy="0"/>
          <a:chOff x="0" y="0"/>
          <a:chExt cx="0" cy="0"/>
        </a:xfrm>
      </p:grpSpPr>
      <p:sp>
        <p:nvSpPr>
          <p:cNvPr id="680" name="Google Shape;680;p22"/>
          <p:cNvSpPr txBox="1">
            <a:spLocks noGrp="1"/>
          </p:cNvSpPr>
          <p:nvPr>
            <p:ph type="title"/>
          </p:nvPr>
        </p:nvSpPr>
        <p:spPr>
          <a:xfrm>
            <a:off x="2347938" y="9972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1" name="Google Shape;681;p22"/>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2" name="Google Shape;682;p2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infographics &amp; images by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
        <p:nvSpPr>
          <p:cNvPr id="683" name="Google Shape;683;p22"/>
          <p:cNvSpPr/>
          <p:nvPr/>
        </p:nvSpPr>
        <p:spPr>
          <a:xfrm rot="-2493044" flipH="1">
            <a:off x="-1086706" y="-570280"/>
            <a:ext cx="2902912" cy="234728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rot="-5051288" flipH="1">
            <a:off x="7227752" y="3451481"/>
            <a:ext cx="2997828" cy="2576307"/>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rot="460638" flipH="1">
            <a:off x="178423" y="3742788"/>
            <a:ext cx="1359611" cy="122255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rot="460623" flipH="1">
            <a:off x="6683138" y="-2074210"/>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87"/>
        <p:cNvGrpSpPr/>
        <p:nvPr/>
      </p:nvGrpSpPr>
      <p:grpSpPr>
        <a:xfrm>
          <a:off x="0" y="0"/>
          <a:ext cx="0" cy="0"/>
          <a:chOff x="0" y="0"/>
          <a:chExt cx="0" cy="0"/>
        </a:xfrm>
      </p:grpSpPr>
      <p:sp>
        <p:nvSpPr>
          <p:cNvPr id="688" name="Google Shape;688;p2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7931872" y="177093"/>
            <a:ext cx="997823" cy="737095"/>
            <a:chOff x="7931872" y="177093"/>
            <a:chExt cx="997823" cy="737095"/>
          </a:xfrm>
        </p:grpSpPr>
        <p:grpSp>
          <p:nvGrpSpPr>
            <p:cNvPr id="693" name="Google Shape;693;p23"/>
            <p:cNvGrpSpPr/>
            <p:nvPr/>
          </p:nvGrpSpPr>
          <p:grpSpPr>
            <a:xfrm>
              <a:off x="7931872" y="177093"/>
              <a:ext cx="919725" cy="318025"/>
              <a:chOff x="7230903" y="4635722"/>
              <a:chExt cx="652843" cy="225742"/>
            </a:xfrm>
          </p:grpSpPr>
          <p:sp>
            <p:nvSpPr>
              <p:cNvPr id="694" name="Google Shape;694;p2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3"/>
              <p:cNvGrpSpPr/>
              <p:nvPr/>
            </p:nvGrpSpPr>
            <p:grpSpPr>
              <a:xfrm>
                <a:off x="7487126" y="4676394"/>
                <a:ext cx="332041" cy="142684"/>
                <a:chOff x="7487126" y="4676394"/>
                <a:chExt cx="332041" cy="142684"/>
              </a:xfrm>
            </p:grpSpPr>
            <p:sp>
              <p:nvSpPr>
                <p:cNvPr id="697" name="Google Shape;697;p2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23"/>
            <p:cNvGrpSpPr/>
            <p:nvPr/>
          </p:nvGrpSpPr>
          <p:grpSpPr>
            <a:xfrm>
              <a:off x="7931872" y="596163"/>
              <a:ext cx="919725" cy="318025"/>
              <a:chOff x="7230903" y="4933188"/>
              <a:chExt cx="652843" cy="225742"/>
            </a:xfrm>
          </p:grpSpPr>
          <p:grpSp>
            <p:nvGrpSpPr>
              <p:cNvPr id="702" name="Google Shape;702;p23"/>
              <p:cNvGrpSpPr/>
              <p:nvPr/>
            </p:nvGrpSpPr>
            <p:grpSpPr>
              <a:xfrm>
                <a:off x="7230903" y="4933188"/>
                <a:ext cx="652843" cy="225742"/>
                <a:chOff x="7230903" y="4933188"/>
                <a:chExt cx="652843" cy="225742"/>
              </a:xfrm>
            </p:grpSpPr>
            <p:sp>
              <p:nvSpPr>
                <p:cNvPr id="703" name="Google Shape;703;p2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3"/>
                <p:cNvGrpSpPr/>
                <p:nvPr/>
              </p:nvGrpSpPr>
              <p:grpSpPr>
                <a:xfrm>
                  <a:off x="7487126" y="4973859"/>
                  <a:ext cx="332041" cy="142684"/>
                  <a:chOff x="7487126" y="4973859"/>
                  <a:chExt cx="332041" cy="142684"/>
                </a:xfrm>
              </p:grpSpPr>
              <p:sp>
                <p:nvSpPr>
                  <p:cNvPr id="706" name="Google Shape;706;p2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0" name="Google Shape;710;p2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23"/>
            <p:cNvGrpSpPr/>
            <p:nvPr/>
          </p:nvGrpSpPr>
          <p:grpSpPr>
            <a:xfrm>
              <a:off x="8756326" y="539537"/>
              <a:ext cx="173370" cy="112691"/>
              <a:chOff x="7816120" y="4892994"/>
              <a:chExt cx="123062" cy="79991"/>
            </a:xfrm>
          </p:grpSpPr>
          <p:grpSp>
            <p:nvGrpSpPr>
              <p:cNvPr id="712" name="Google Shape;712;p23"/>
              <p:cNvGrpSpPr/>
              <p:nvPr/>
            </p:nvGrpSpPr>
            <p:grpSpPr>
              <a:xfrm>
                <a:off x="7816120" y="4902803"/>
                <a:ext cx="123062" cy="63817"/>
                <a:chOff x="7816120" y="4902803"/>
                <a:chExt cx="123062" cy="63817"/>
              </a:xfrm>
            </p:grpSpPr>
            <p:sp>
              <p:nvSpPr>
                <p:cNvPr id="713" name="Google Shape;713;p2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5" name="Google Shape;715;p2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16"/>
        <p:cNvGrpSpPr/>
        <p:nvPr/>
      </p:nvGrpSpPr>
      <p:grpSpPr>
        <a:xfrm>
          <a:off x="0" y="0"/>
          <a:ext cx="0" cy="0"/>
          <a:chOff x="0" y="0"/>
          <a:chExt cx="0" cy="0"/>
        </a:xfrm>
      </p:grpSpPr>
      <p:sp>
        <p:nvSpPr>
          <p:cNvPr id="717" name="Google Shape;717;p2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4"/>
          <p:cNvGrpSpPr/>
          <p:nvPr/>
        </p:nvGrpSpPr>
        <p:grpSpPr>
          <a:xfrm>
            <a:off x="65066" y="4373044"/>
            <a:ext cx="878158" cy="654532"/>
            <a:chOff x="1114425" y="4361211"/>
            <a:chExt cx="573023" cy="427101"/>
          </a:xfrm>
        </p:grpSpPr>
        <p:grpSp>
          <p:nvGrpSpPr>
            <p:cNvPr id="720" name="Google Shape;720;p24"/>
            <p:cNvGrpSpPr/>
            <p:nvPr/>
          </p:nvGrpSpPr>
          <p:grpSpPr>
            <a:xfrm>
              <a:off x="1114425" y="4361211"/>
              <a:ext cx="573023" cy="427101"/>
              <a:chOff x="1114425" y="4361211"/>
              <a:chExt cx="573023" cy="427101"/>
            </a:xfrm>
          </p:grpSpPr>
          <p:sp>
            <p:nvSpPr>
              <p:cNvPr id="721" name="Google Shape;721;p2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4" name="Google Shape;724;p2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4"/>
          <p:cNvGrpSpPr/>
          <p:nvPr/>
        </p:nvGrpSpPr>
        <p:grpSpPr>
          <a:xfrm>
            <a:off x="8114970" y="266839"/>
            <a:ext cx="829992" cy="750888"/>
            <a:chOff x="8114596" y="445039"/>
            <a:chExt cx="633002" cy="572716"/>
          </a:xfrm>
        </p:grpSpPr>
        <p:grpSp>
          <p:nvGrpSpPr>
            <p:cNvPr id="726" name="Google Shape;726;p24"/>
            <p:cNvGrpSpPr/>
            <p:nvPr/>
          </p:nvGrpSpPr>
          <p:grpSpPr>
            <a:xfrm>
              <a:off x="8114596" y="445039"/>
              <a:ext cx="633002" cy="572716"/>
              <a:chOff x="7189660" y="520827"/>
              <a:chExt cx="598074" cy="541115"/>
            </a:xfrm>
          </p:grpSpPr>
          <p:sp>
            <p:nvSpPr>
              <p:cNvPr id="727" name="Google Shape;727;p2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24"/>
              <p:cNvGrpSpPr/>
              <p:nvPr/>
            </p:nvGrpSpPr>
            <p:grpSpPr>
              <a:xfrm>
                <a:off x="7579137" y="551973"/>
                <a:ext cx="164782" cy="41529"/>
                <a:chOff x="7579137" y="551973"/>
                <a:chExt cx="164782" cy="41529"/>
              </a:xfrm>
            </p:grpSpPr>
            <p:sp>
              <p:nvSpPr>
                <p:cNvPr id="729" name="Google Shape;729;p2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2" name="Google Shape;732;p24"/>
            <p:cNvGrpSpPr/>
            <p:nvPr/>
          </p:nvGrpSpPr>
          <p:grpSpPr>
            <a:xfrm>
              <a:off x="8184962" y="619646"/>
              <a:ext cx="498115" cy="257273"/>
              <a:chOff x="7256144" y="685800"/>
              <a:chExt cx="470630" cy="243077"/>
            </a:xfrm>
          </p:grpSpPr>
          <p:sp>
            <p:nvSpPr>
              <p:cNvPr id="733" name="Google Shape;733;p2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4" name="Google Shape;734;p24"/>
              <p:cNvGrpSpPr/>
              <p:nvPr/>
            </p:nvGrpSpPr>
            <p:grpSpPr>
              <a:xfrm>
                <a:off x="7512843" y="685800"/>
                <a:ext cx="213931" cy="243077"/>
                <a:chOff x="7512843" y="685800"/>
                <a:chExt cx="213931" cy="243077"/>
              </a:xfrm>
            </p:grpSpPr>
            <p:grpSp>
              <p:nvGrpSpPr>
                <p:cNvPr id="735" name="Google Shape;735;p24"/>
                <p:cNvGrpSpPr/>
                <p:nvPr/>
              </p:nvGrpSpPr>
              <p:grpSpPr>
                <a:xfrm>
                  <a:off x="7512843" y="836580"/>
                  <a:ext cx="213931" cy="92297"/>
                  <a:chOff x="7512843" y="836580"/>
                  <a:chExt cx="213931" cy="92297"/>
                </a:xfrm>
              </p:grpSpPr>
              <p:sp>
                <p:nvSpPr>
                  <p:cNvPr id="736" name="Google Shape;736;p2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4"/>
                <p:cNvGrpSpPr/>
                <p:nvPr/>
              </p:nvGrpSpPr>
              <p:grpSpPr>
                <a:xfrm>
                  <a:off x="7512843" y="761238"/>
                  <a:ext cx="213931" cy="92296"/>
                  <a:chOff x="7512843" y="761238"/>
                  <a:chExt cx="213931" cy="92296"/>
                </a:xfrm>
              </p:grpSpPr>
              <p:sp>
                <p:nvSpPr>
                  <p:cNvPr id="739" name="Google Shape;739;p2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4"/>
                <p:cNvGrpSpPr/>
                <p:nvPr/>
              </p:nvGrpSpPr>
              <p:grpSpPr>
                <a:xfrm>
                  <a:off x="7512843" y="685800"/>
                  <a:ext cx="213931" cy="92297"/>
                  <a:chOff x="7512843" y="685800"/>
                  <a:chExt cx="213931" cy="92297"/>
                </a:xfrm>
              </p:grpSpPr>
              <p:sp>
                <p:nvSpPr>
                  <p:cNvPr id="742" name="Google Shape;742;p2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8"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a:spLocks noGrp="1"/>
          </p:cNvSpPr>
          <p:nvPr>
            <p:ph type="ctrTitle"/>
          </p:nvPr>
        </p:nvSpPr>
        <p:spPr>
          <a:xfrm>
            <a:off x="540282" y="655499"/>
            <a:ext cx="5867436" cy="2053762"/>
          </a:xfrm>
          <a:prstGeom prst="rect">
            <a:avLst/>
          </a:prstGeom>
        </p:spPr>
        <p:txBody>
          <a:bodyPr spcFirstLastPara="1" wrap="square" lIns="91425" tIns="91425" rIns="91425" bIns="91425" anchor="t" anchorCtr="0">
            <a:noAutofit/>
          </a:bodyPr>
          <a:lstStyle/>
          <a:p>
            <a:r>
              <a:rPr lang="en-US" sz="3600"/>
              <a:t>PHÁT HIỆN TÀI XẾ BUỒN NGỦ HOẶC MẤT TẬP TRUNG KHI LÁI XE</a:t>
            </a:r>
            <a:endParaRPr lang="vi-VN" sz="3600"/>
          </a:p>
        </p:txBody>
      </p:sp>
      <p:grpSp>
        <p:nvGrpSpPr>
          <p:cNvPr id="757" name="Google Shape;757;p28"/>
          <p:cNvGrpSpPr/>
          <p:nvPr/>
        </p:nvGrpSpPr>
        <p:grpSpPr>
          <a:xfrm>
            <a:off x="5199803" y="656136"/>
            <a:ext cx="3841017" cy="3831227"/>
            <a:chOff x="5165167" y="656304"/>
            <a:chExt cx="3841017" cy="3831227"/>
          </a:xfrm>
        </p:grpSpPr>
        <p:grpSp>
          <p:nvGrpSpPr>
            <p:cNvPr id="758" name="Google Shape;758;p28"/>
            <p:cNvGrpSpPr/>
            <p:nvPr/>
          </p:nvGrpSpPr>
          <p:grpSpPr>
            <a:xfrm>
              <a:off x="5631673" y="1763897"/>
              <a:ext cx="2961645" cy="1992933"/>
              <a:chOff x="5311140" y="3874579"/>
              <a:chExt cx="2693384" cy="1812416"/>
            </a:xfrm>
          </p:grpSpPr>
          <p:grpSp>
            <p:nvGrpSpPr>
              <p:cNvPr id="759" name="Google Shape;759;p28"/>
              <p:cNvGrpSpPr/>
              <p:nvPr/>
            </p:nvGrpSpPr>
            <p:grpSpPr>
              <a:xfrm>
                <a:off x="6183439" y="5359431"/>
                <a:ext cx="948880" cy="327564"/>
                <a:chOff x="6183439" y="5359431"/>
                <a:chExt cx="948880" cy="327564"/>
              </a:xfrm>
            </p:grpSpPr>
            <p:sp>
              <p:nvSpPr>
                <p:cNvPr id="760" name="Google Shape;760;p28"/>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8"/>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8"/>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8"/>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28"/>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8"/>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8"/>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7" name="Google Shape;767;p28"/>
            <p:cNvGrpSpPr/>
            <p:nvPr/>
          </p:nvGrpSpPr>
          <p:grpSpPr>
            <a:xfrm>
              <a:off x="6285440" y="656304"/>
              <a:ext cx="1654423" cy="835905"/>
              <a:chOff x="5905690" y="2867310"/>
              <a:chExt cx="1504568" cy="760190"/>
            </a:xfrm>
          </p:grpSpPr>
          <p:sp>
            <p:nvSpPr>
              <p:cNvPr id="768" name="Google Shape;768;p28"/>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8"/>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0" name="Google Shape;770;p28"/>
            <p:cNvGrpSpPr/>
            <p:nvPr/>
          </p:nvGrpSpPr>
          <p:grpSpPr>
            <a:xfrm>
              <a:off x="8276803" y="1327941"/>
              <a:ext cx="387944" cy="273258"/>
              <a:chOff x="7716678" y="3270218"/>
              <a:chExt cx="352805" cy="248507"/>
            </a:xfrm>
          </p:grpSpPr>
          <p:sp>
            <p:nvSpPr>
              <p:cNvPr id="771" name="Google Shape;771;p28"/>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8"/>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3" name="Google Shape;773;p28"/>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28"/>
            <p:cNvGrpSpPr/>
            <p:nvPr/>
          </p:nvGrpSpPr>
          <p:grpSpPr>
            <a:xfrm>
              <a:off x="5483130" y="2415465"/>
              <a:ext cx="27232" cy="532378"/>
              <a:chOff x="3534917" y="4467129"/>
              <a:chExt cx="24765" cy="484156"/>
            </a:xfrm>
          </p:grpSpPr>
          <p:sp>
            <p:nvSpPr>
              <p:cNvPr id="775" name="Google Shape;775;p28"/>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8"/>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8"/>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28"/>
            <p:cNvGrpSpPr/>
            <p:nvPr/>
          </p:nvGrpSpPr>
          <p:grpSpPr>
            <a:xfrm>
              <a:off x="5643247" y="2277185"/>
              <a:ext cx="749418" cy="303868"/>
              <a:chOff x="3680531" y="4341375"/>
              <a:chExt cx="681537" cy="276344"/>
            </a:xfrm>
          </p:grpSpPr>
          <p:sp>
            <p:nvSpPr>
              <p:cNvPr id="779" name="Google Shape;779;p28"/>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8"/>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8"/>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8"/>
            <p:cNvGrpSpPr/>
            <p:nvPr/>
          </p:nvGrpSpPr>
          <p:grpSpPr>
            <a:xfrm>
              <a:off x="8163164" y="4027994"/>
              <a:ext cx="202142" cy="355685"/>
              <a:chOff x="7613332" y="5933598"/>
              <a:chExt cx="183832" cy="323468"/>
            </a:xfrm>
          </p:grpSpPr>
          <p:sp>
            <p:nvSpPr>
              <p:cNvPr id="783" name="Google Shape;783;p28"/>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8"/>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8"/>
            <p:cNvGrpSpPr/>
            <p:nvPr/>
          </p:nvGrpSpPr>
          <p:grpSpPr>
            <a:xfrm>
              <a:off x="6427831" y="3923439"/>
              <a:ext cx="1533857" cy="564092"/>
              <a:chOff x="6546554" y="3679108"/>
              <a:chExt cx="1256642" cy="462143"/>
            </a:xfrm>
          </p:grpSpPr>
          <p:sp>
            <p:nvSpPr>
              <p:cNvPr id="786" name="Google Shape;786;p28"/>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8"/>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8"/>
              <p:cNvGrpSpPr/>
              <p:nvPr/>
            </p:nvGrpSpPr>
            <p:grpSpPr>
              <a:xfrm>
                <a:off x="6805960" y="3712311"/>
                <a:ext cx="391811" cy="69592"/>
                <a:chOff x="6322885" y="5875210"/>
                <a:chExt cx="434911" cy="77247"/>
              </a:xfrm>
            </p:grpSpPr>
            <p:sp>
              <p:nvSpPr>
                <p:cNvPr id="789" name="Google Shape;789;p28"/>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8"/>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8"/>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8"/>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8"/>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4" name="Google Shape;794;p28"/>
              <p:cNvGrpSpPr/>
              <p:nvPr/>
            </p:nvGrpSpPr>
            <p:grpSpPr>
              <a:xfrm>
                <a:off x="7285642" y="3712311"/>
                <a:ext cx="391897" cy="69592"/>
                <a:chOff x="6855333" y="5875210"/>
                <a:chExt cx="435006" cy="77247"/>
              </a:xfrm>
            </p:grpSpPr>
            <p:sp>
              <p:nvSpPr>
                <p:cNvPr id="795" name="Google Shape;795;p28"/>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8"/>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8"/>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8"/>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8"/>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0" name="Google Shape;800;p28"/>
              <p:cNvGrpSpPr/>
              <p:nvPr/>
            </p:nvGrpSpPr>
            <p:grpSpPr>
              <a:xfrm>
                <a:off x="6577103" y="3819746"/>
                <a:ext cx="1198690" cy="70794"/>
                <a:chOff x="6068853" y="5994463"/>
                <a:chExt cx="1330547" cy="78581"/>
              </a:xfrm>
            </p:grpSpPr>
            <p:sp>
              <p:nvSpPr>
                <p:cNvPr id="801" name="Google Shape;801;p28"/>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8"/>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8"/>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8"/>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8"/>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8"/>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8"/>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8"/>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8"/>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8"/>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8"/>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8"/>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8"/>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4" name="Google Shape;814;p28"/>
              <p:cNvGrpSpPr/>
              <p:nvPr/>
            </p:nvGrpSpPr>
            <p:grpSpPr>
              <a:xfrm>
                <a:off x="6577103" y="3995572"/>
                <a:ext cx="1198690" cy="70794"/>
                <a:chOff x="6068853" y="6189630"/>
                <a:chExt cx="1330547" cy="78581"/>
              </a:xfrm>
            </p:grpSpPr>
            <p:sp>
              <p:nvSpPr>
                <p:cNvPr id="815" name="Google Shape;815;p28"/>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8"/>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8"/>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8"/>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8"/>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8"/>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8"/>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8"/>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8"/>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28"/>
              <p:cNvGrpSpPr/>
              <p:nvPr/>
            </p:nvGrpSpPr>
            <p:grpSpPr>
              <a:xfrm>
                <a:off x="6622239" y="3908904"/>
                <a:ext cx="1104727" cy="70794"/>
                <a:chOff x="6118955" y="6093428"/>
                <a:chExt cx="1226248" cy="78581"/>
              </a:xfrm>
            </p:grpSpPr>
            <p:sp>
              <p:nvSpPr>
                <p:cNvPr id="825" name="Google Shape;825;p28"/>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8"/>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8"/>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8"/>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8"/>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8"/>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8"/>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8"/>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8"/>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8"/>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8"/>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8"/>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7" name="Google Shape;837;p28"/>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28"/>
            <p:cNvGrpSpPr/>
            <p:nvPr/>
          </p:nvGrpSpPr>
          <p:grpSpPr>
            <a:xfrm>
              <a:off x="6367914" y="2012818"/>
              <a:ext cx="1448168" cy="1250722"/>
              <a:chOff x="6497466" y="2113795"/>
              <a:chExt cx="1186439" cy="1024678"/>
            </a:xfrm>
          </p:grpSpPr>
          <p:sp>
            <p:nvSpPr>
              <p:cNvPr id="839" name="Google Shape;839;p28"/>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8"/>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1" name="Google Shape;841;p28"/>
              <p:cNvGrpSpPr/>
              <p:nvPr/>
            </p:nvGrpSpPr>
            <p:grpSpPr>
              <a:xfrm>
                <a:off x="7512268" y="2145579"/>
                <a:ext cx="126741" cy="28145"/>
                <a:chOff x="7106888" y="4136136"/>
                <a:chExt cx="140683" cy="31241"/>
              </a:xfrm>
            </p:grpSpPr>
            <p:sp>
              <p:nvSpPr>
                <p:cNvPr id="842" name="Google Shape;842;p28"/>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8"/>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8"/>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5" name="Google Shape;845;p28"/>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8"/>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8"/>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8"/>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8"/>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8"/>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8"/>
              <p:cNvGrpSpPr/>
              <p:nvPr/>
            </p:nvGrpSpPr>
            <p:grpSpPr>
              <a:xfrm>
                <a:off x="7422424" y="2953744"/>
                <a:ext cx="216586" cy="46337"/>
                <a:chOff x="7007161" y="5033200"/>
                <a:chExt cx="240411" cy="51434"/>
              </a:xfrm>
            </p:grpSpPr>
            <p:sp>
              <p:nvSpPr>
                <p:cNvPr id="852" name="Google Shape;852;p28"/>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8"/>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28"/>
              <p:cNvGrpSpPr/>
              <p:nvPr/>
            </p:nvGrpSpPr>
            <p:grpSpPr>
              <a:xfrm>
                <a:off x="6548871" y="2408331"/>
                <a:ext cx="1090139" cy="89414"/>
                <a:chOff x="6037516" y="4427791"/>
                <a:chExt cx="1210056" cy="99250"/>
              </a:xfrm>
            </p:grpSpPr>
            <p:sp>
              <p:nvSpPr>
                <p:cNvPr id="855" name="Google Shape;855;p28"/>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8"/>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7" name="Google Shape;857;p28"/>
              <p:cNvGrpSpPr/>
              <p:nvPr/>
            </p:nvGrpSpPr>
            <p:grpSpPr>
              <a:xfrm>
                <a:off x="7012935" y="2651519"/>
                <a:ext cx="157033" cy="16304"/>
                <a:chOff x="6552628" y="4697730"/>
                <a:chExt cx="174307" cy="18097"/>
              </a:xfrm>
            </p:grpSpPr>
            <p:sp>
              <p:nvSpPr>
                <p:cNvPr id="858" name="Google Shape;858;p28"/>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8"/>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8"/>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8"/>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8"/>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3" name="Google Shape;863;p28"/>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28"/>
              <p:cNvGrpSpPr/>
              <p:nvPr/>
            </p:nvGrpSpPr>
            <p:grpSpPr>
              <a:xfrm>
                <a:off x="6505708" y="2659414"/>
                <a:ext cx="413779" cy="413778"/>
                <a:chOff x="5989605" y="4706493"/>
                <a:chExt cx="459295" cy="459294"/>
              </a:xfrm>
            </p:grpSpPr>
            <p:grpSp>
              <p:nvGrpSpPr>
                <p:cNvPr id="865" name="Google Shape;865;p28"/>
                <p:cNvGrpSpPr/>
                <p:nvPr/>
              </p:nvGrpSpPr>
              <p:grpSpPr>
                <a:xfrm>
                  <a:off x="6001893" y="4718780"/>
                  <a:ext cx="444150" cy="444151"/>
                  <a:chOff x="6001893" y="4718780"/>
                  <a:chExt cx="444150" cy="444151"/>
                </a:xfrm>
              </p:grpSpPr>
              <p:sp>
                <p:nvSpPr>
                  <p:cNvPr id="866" name="Google Shape;866;p28"/>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8"/>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8"/>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8"/>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0" name="Google Shape;870;p28"/>
                <p:cNvGrpSpPr/>
                <p:nvPr/>
              </p:nvGrpSpPr>
              <p:grpSpPr>
                <a:xfrm>
                  <a:off x="5989605" y="4706493"/>
                  <a:ext cx="459295" cy="459294"/>
                  <a:chOff x="5989605" y="4706493"/>
                  <a:chExt cx="459295" cy="459294"/>
                </a:xfrm>
              </p:grpSpPr>
              <p:grpSp>
                <p:nvGrpSpPr>
                  <p:cNvPr id="871" name="Google Shape;871;p28"/>
                  <p:cNvGrpSpPr/>
                  <p:nvPr/>
                </p:nvGrpSpPr>
                <p:grpSpPr>
                  <a:xfrm>
                    <a:off x="5989605" y="4706493"/>
                    <a:ext cx="459295" cy="24669"/>
                    <a:chOff x="5989605" y="4706493"/>
                    <a:chExt cx="459295" cy="24669"/>
                  </a:xfrm>
                </p:grpSpPr>
                <p:sp>
                  <p:nvSpPr>
                    <p:cNvPr id="872" name="Google Shape;872;p28"/>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8"/>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8"/>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5" name="Google Shape;875;p28"/>
                  <p:cNvGrpSpPr/>
                  <p:nvPr/>
                </p:nvGrpSpPr>
                <p:grpSpPr>
                  <a:xfrm>
                    <a:off x="5989605" y="4923758"/>
                    <a:ext cx="459295" cy="24669"/>
                    <a:chOff x="5989605" y="4923758"/>
                    <a:chExt cx="459295" cy="24669"/>
                  </a:xfrm>
                </p:grpSpPr>
                <p:sp>
                  <p:nvSpPr>
                    <p:cNvPr id="876" name="Google Shape;876;p28"/>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8"/>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8" name="Google Shape;878;p28"/>
                  <p:cNvGrpSpPr/>
                  <p:nvPr/>
                </p:nvGrpSpPr>
                <p:grpSpPr>
                  <a:xfrm>
                    <a:off x="5989605" y="5141118"/>
                    <a:ext cx="459295" cy="24669"/>
                    <a:chOff x="5989605" y="5141118"/>
                    <a:chExt cx="459295" cy="24669"/>
                  </a:xfrm>
                </p:grpSpPr>
                <p:sp>
                  <p:nvSpPr>
                    <p:cNvPr id="879" name="Google Shape;879;p28"/>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8"/>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8"/>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82" name="Google Shape;882;p28"/>
            <p:cNvGrpSpPr/>
            <p:nvPr/>
          </p:nvGrpSpPr>
          <p:grpSpPr>
            <a:xfrm>
              <a:off x="5248799" y="1817418"/>
              <a:ext cx="479083" cy="595031"/>
              <a:chOff x="5580610" y="1953710"/>
              <a:chExt cx="392498" cy="487491"/>
            </a:xfrm>
          </p:grpSpPr>
          <p:grpSp>
            <p:nvGrpSpPr>
              <p:cNvPr id="883" name="Google Shape;883;p28"/>
              <p:cNvGrpSpPr/>
              <p:nvPr/>
            </p:nvGrpSpPr>
            <p:grpSpPr>
              <a:xfrm>
                <a:off x="5580610" y="1953710"/>
                <a:ext cx="392498" cy="487491"/>
                <a:chOff x="7385113" y="1535430"/>
                <a:chExt cx="435673" cy="541115"/>
              </a:xfrm>
            </p:grpSpPr>
            <p:sp>
              <p:nvSpPr>
                <p:cNvPr id="884" name="Google Shape;884;p28"/>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28"/>
                <p:cNvGrpSpPr/>
                <p:nvPr/>
              </p:nvGrpSpPr>
              <p:grpSpPr>
                <a:xfrm>
                  <a:off x="7612094" y="1566576"/>
                  <a:ext cx="164781" cy="41529"/>
                  <a:chOff x="7612094" y="1566576"/>
                  <a:chExt cx="164781" cy="41529"/>
                </a:xfrm>
              </p:grpSpPr>
              <p:sp>
                <p:nvSpPr>
                  <p:cNvPr id="886" name="Google Shape;886;p28"/>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8"/>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8"/>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9" name="Google Shape;889;p28"/>
              <p:cNvGrpSpPr/>
              <p:nvPr/>
            </p:nvGrpSpPr>
            <p:grpSpPr>
              <a:xfrm>
                <a:off x="5612446" y="2047672"/>
                <a:ext cx="323505" cy="338352"/>
                <a:chOff x="7420451" y="1639728"/>
                <a:chExt cx="359091" cy="375571"/>
              </a:xfrm>
            </p:grpSpPr>
            <p:sp>
              <p:nvSpPr>
                <p:cNvPr id="890" name="Google Shape;890;p28"/>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8"/>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28"/>
            <p:cNvGrpSpPr/>
            <p:nvPr/>
          </p:nvGrpSpPr>
          <p:grpSpPr>
            <a:xfrm>
              <a:off x="7810967" y="2543174"/>
              <a:ext cx="1047787" cy="27232"/>
              <a:chOff x="7384446" y="3573113"/>
              <a:chExt cx="952880" cy="24765"/>
            </a:xfrm>
          </p:grpSpPr>
          <p:sp>
            <p:nvSpPr>
              <p:cNvPr id="893" name="Google Shape;893;p28"/>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8"/>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8"/>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6" name="Google Shape;896;p28"/>
            <p:cNvGrpSpPr/>
            <p:nvPr/>
          </p:nvGrpSpPr>
          <p:grpSpPr>
            <a:xfrm>
              <a:off x="8348540" y="2013384"/>
              <a:ext cx="657643" cy="856749"/>
              <a:chOff x="-2" y="3134666"/>
              <a:chExt cx="498554" cy="649495"/>
            </a:xfrm>
          </p:grpSpPr>
          <p:grpSp>
            <p:nvGrpSpPr>
              <p:cNvPr id="897" name="Google Shape;897;p28"/>
              <p:cNvGrpSpPr/>
              <p:nvPr/>
            </p:nvGrpSpPr>
            <p:grpSpPr>
              <a:xfrm>
                <a:off x="-2" y="3134666"/>
                <a:ext cx="498554" cy="649495"/>
                <a:chOff x="895350" y="4265199"/>
                <a:chExt cx="598074" cy="779145"/>
              </a:xfrm>
            </p:grpSpPr>
            <p:sp>
              <p:nvSpPr>
                <p:cNvPr id="898" name="Google Shape;898;p28"/>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9" name="Google Shape;899;p28"/>
                <p:cNvGrpSpPr/>
                <p:nvPr/>
              </p:nvGrpSpPr>
              <p:grpSpPr>
                <a:xfrm>
                  <a:off x="1284732" y="4296441"/>
                  <a:ext cx="164876" cy="41528"/>
                  <a:chOff x="1284732" y="4296441"/>
                  <a:chExt cx="164876" cy="41528"/>
                </a:xfrm>
              </p:grpSpPr>
              <p:sp>
                <p:nvSpPr>
                  <p:cNvPr id="900" name="Google Shape;900;p28"/>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8"/>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8"/>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28"/>
              <p:cNvGrpSpPr/>
              <p:nvPr/>
            </p:nvGrpSpPr>
            <p:grpSpPr>
              <a:xfrm>
                <a:off x="59230" y="3269171"/>
                <a:ext cx="382391" cy="400019"/>
                <a:chOff x="966406" y="4426553"/>
                <a:chExt cx="458723" cy="479869"/>
              </a:xfrm>
            </p:grpSpPr>
            <p:sp>
              <p:nvSpPr>
                <p:cNvPr id="904" name="Google Shape;904;p28"/>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8"/>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6" name="Google Shape;906;p28"/>
            <p:cNvGrpSpPr/>
            <p:nvPr/>
          </p:nvGrpSpPr>
          <p:grpSpPr>
            <a:xfrm>
              <a:off x="5165167" y="2950875"/>
              <a:ext cx="645598" cy="1166771"/>
              <a:chOff x="5165167" y="2950875"/>
              <a:chExt cx="645598" cy="1166771"/>
            </a:xfrm>
          </p:grpSpPr>
          <p:grpSp>
            <p:nvGrpSpPr>
              <p:cNvPr id="907" name="Google Shape;907;p28"/>
              <p:cNvGrpSpPr/>
              <p:nvPr/>
            </p:nvGrpSpPr>
            <p:grpSpPr>
              <a:xfrm>
                <a:off x="5165167" y="2950875"/>
                <a:ext cx="645598" cy="1166771"/>
                <a:chOff x="1024660" y="3708890"/>
                <a:chExt cx="489423" cy="884520"/>
              </a:xfrm>
            </p:grpSpPr>
            <p:grpSp>
              <p:nvGrpSpPr>
                <p:cNvPr id="908" name="Google Shape;908;p28"/>
                <p:cNvGrpSpPr/>
                <p:nvPr/>
              </p:nvGrpSpPr>
              <p:grpSpPr>
                <a:xfrm>
                  <a:off x="1024660" y="3708890"/>
                  <a:ext cx="489423" cy="884520"/>
                  <a:chOff x="2124551" y="4954047"/>
                  <a:chExt cx="587120" cy="1061085"/>
                </a:xfrm>
              </p:grpSpPr>
              <p:sp>
                <p:nvSpPr>
                  <p:cNvPr id="909" name="Google Shape;909;p28"/>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8"/>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28"/>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2" name="Google Shape;912;p28"/>
                <p:cNvGrpSpPr/>
                <p:nvPr/>
              </p:nvGrpSpPr>
              <p:grpSpPr>
                <a:xfrm>
                  <a:off x="1108189" y="4182116"/>
                  <a:ext cx="322524" cy="131011"/>
                  <a:chOff x="2224754" y="5521737"/>
                  <a:chExt cx="386905" cy="157163"/>
                </a:xfrm>
              </p:grpSpPr>
              <p:grpSp>
                <p:nvGrpSpPr>
                  <p:cNvPr id="913" name="Google Shape;913;p28"/>
                  <p:cNvGrpSpPr/>
                  <p:nvPr/>
                </p:nvGrpSpPr>
                <p:grpSpPr>
                  <a:xfrm>
                    <a:off x="2224754" y="5521737"/>
                    <a:ext cx="386905" cy="157163"/>
                    <a:chOff x="2224754" y="5521737"/>
                    <a:chExt cx="386905" cy="157163"/>
                  </a:xfrm>
                </p:grpSpPr>
                <p:grpSp>
                  <p:nvGrpSpPr>
                    <p:cNvPr id="914" name="Google Shape;914;p28"/>
                    <p:cNvGrpSpPr/>
                    <p:nvPr/>
                  </p:nvGrpSpPr>
                  <p:grpSpPr>
                    <a:xfrm>
                      <a:off x="2224754" y="5521737"/>
                      <a:ext cx="386905" cy="65532"/>
                      <a:chOff x="2224754" y="5521737"/>
                      <a:chExt cx="386905" cy="65532"/>
                    </a:xfrm>
                  </p:grpSpPr>
                  <p:sp>
                    <p:nvSpPr>
                      <p:cNvPr id="915" name="Google Shape;915;p28"/>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8"/>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7" name="Google Shape;917;p28"/>
                    <p:cNvGrpSpPr/>
                    <p:nvPr/>
                  </p:nvGrpSpPr>
                  <p:grpSpPr>
                    <a:xfrm>
                      <a:off x="2224754" y="5613368"/>
                      <a:ext cx="386905" cy="65532"/>
                      <a:chOff x="2224754" y="5613368"/>
                      <a:chExt cx="386905" cy="65532"/>
                    </a:xfrm>
                  </p:grpSpPr>
                  <p:sp>
                    <p:nvSpPr>
                      <p:cNvPr id="918" name="Google Shape;918;p28"/>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8"/>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0" name="Google Shape;920;p28"/>
                  <p:cNvGrpSpPr/>
                  <p:nvPr/>
                </p:nvGrpSpPr>
                <p:grpSpPr>
                  <a:xfrm>
                    <a:off x="2336863" y="5554217"/>
                    <a:ext cx="177355" cy="15050"/>
                    <a:chOff x="2336863" y="5554217"/>
                    <a:chExt cx="177355" cy="15050"/>
                  </a:xfrm>
                </p:grpSpPr>
                <p:sp>
                  <p:nvSpPr>
                    <p:cNvPr id="921" name="Google Shape;921;p28"/>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8"/>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8"/>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8"/>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8"/>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8"/>
                  <p:cNvGrpSpPr/>
                  <p:nvPr/>
                </p:nvGrpSpPr>
                <p:grpSpPr>
                  <a:xfrm>
                    <a:off x="2336863" y="5641848"/>
                    <a:ext cx="177355" cy="15049"/>
                    <a:chOff x="2336863" y="5641848"/>
                    <a:chExt cx="177355" cy="15049"/>
                  </a:xfrm>
                </p:grpSpPr>
                <p:sp>
                  <p:nvSpPr>
                    <p:cNvPr id="927" name="Google Shape;927;p28"/>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8"/>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8"/>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8"/>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8"/>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28"/>
                <p:cNvGrpSpPr/>
                <p:nvPr/>
              </p:nvGrpSpPr>
              <p:grpSpPr>
                <a:xfrm>
                  <a:off x="1161625" y="3903897"/>
                  <a:ext cx="215413" cy="215333"/>
                  <a:chOff x="2288857" y="5187981"/>
                  <a:chExt cx="258413" cy="258317"/>
                </a:xfrm>
              </p:grpSpPr>
              <p:sp>
                <p:nvSpPr>
                  <p:cNvPr id="933" name="Google Shape;933;p28"/>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8"/>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5" name="Google Shape;935;p28"/>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 name="Google Shape;957;p30">
            <a:extLst>
              <a:ext uri="{FF2B5EF4-FFF2-40B4-BE49-F238E27FC236}">
                <a16:creationId xmlns:a16="http://schemas.microsoft.com/office/drawing/2014/main" id="{28371979-B48C-AA24-0DE1-7C29A9A66A5E}"/>
              </a:ext>
            </a:extLst>
          </p:cNvPr>
          <p:cNvSpPr txBox="1">
            <a:spLocks/>
          </p:cNvSpPr>
          <p:nvPr/>
        </p:nvSpPr>
        <p:spPr>
          <a:xfrm>
            <a:off x="744058" y="2758174"/>
            <a:ext cx="4554221" cy="16502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t>Group 15</a:t>
            </a:r>
          </a:p>
          <a:p>
            <a:endParaRPr lang="en-US" sz="2400"/>
          </a:p>
          <a:p>
            <a:r>
              <a:rPr lang="vi-VN" sz="1800"/>
              <a:t>        Nguyễn Khắc Luật - 21099741</a:t>
            </a:r>
            <a:endParaRPr lang="en-US" sz="1800">
              <a:solidFill>
                <a:srgbClr val="35363B"/>
              </a:solidFill>
            </a:endParaRPr>
          </a:p>
          <a:p>
            <a:r>
              <a:rPr lang="vi-VN" sz="1800"/>
              <a:t>        Hoàng Ngọc Tân - 21074741</a:t>
            </a:r>
            <a:endParaRPr lang="vi-VN" sz="1800">
              <a:solidFill>
                <a:srgbClr val="35363B"/>
              </a:solidFill>
            </a:endParaRPr>
          </a:p>
          <a:p>
            <a:r>
              <a:rPr lang="vi-VN" sz="1800"/>
              <a:t>        Nguyễn Thị Ty </a:t>
            </a:r>
            <a:r>
              <a:rPr lang="vi-VN" sz="1800" err="1"/>
              <a:t>Ty</a:t>
            </a:r>
            <a:r>
              <a:rPr lang="vi-VN" sz="1800"/>
              <a:t> – 21096511</a:t>
            </a:r>
            <a:endParaRPr lang="en-US" sz="1800">
              <a:solidFill>
                <a:srgbClr val="35363B"/>
              </a:solidFill>
            </a:endParaRPr>
          </a:p>
          <a:p>
            <a:endParaRPr 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01D5-175E-52D1-9A60-633537F9D516}"/>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9FD154CB-C568-77EF-18F1-787C63C1C0FD}"/>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sp>
        <p:nvSpPr>
          <p:cNvPr id="6" name="TextBox 5">
            <a:extLst>
              <a:ext uri="{FF2B5EF4-FFF2-40B4-BE49-F238E27FC236}">
                <a16:creationId xmlns:a16="http://schemas.microsoft.com/office/drawing/2014/main" id="{90F47369-7592-D607-BDFA-F4DBA8B3CE13}"/>
              </a:ext>
            </a:extLst>
          </p:cNvPr>
          <p:cNvSpPr txBox="1"/>
          <p:nvPr/>
        </p:nvSpPr>
        <p:spPr>
          <a:xfrm>
            <a:off x="3416496" y="4556428"/>
            <a:ext cx="2311003" cy="369332"/>
          </a:xfrm>
          <a:prstGeom prst="rect">
            <a:avLst/>
          </a:prstGeom>
          <a:noFill/>
        </p:spPr>
        <p:txBody>
          <a:bodyPr wrap="square" rtlCol="0">
            <a:spAutoFit/>
          </a:bodyPr>
          <a:lstStyle/>
          <a:p>
            <a:r>
              <a:rPr lang="en-US" sz="1800"/>
              <a:t>Dữ liệu ảnh ngáp</a:t>
            </a:r>
          </a:p>
        </p:txBody>
      </p:sp>
      <p:pic>
        <p:nvPicPr>
          <p:cNvPr id="76" name="Picture 75">
            <a:extLst>
              <a:ext uri="{FF2B5EF4-FFF2-40B4-BE49-F238E27FC236}">
                <a16:creationId xmlns:a16="http://schemas.microsoft.com/office/drawing/2014/main" id="{11A710C5-DA0A-BA8F-FA06-4596B0944480}"/>
              </a:ext>
            </a:extLst>
          </p:cNvPr>
          <p:cNvPicPr>
            <a:picLocks noChangeAspect="1"/>
          </p:cNvPicPr>
          <p:nvPr/>
        </p:nvPicPr>
        <p:blipFill>
          <a:blip r:embed="rId2"/>
          <a:stretch>
            <a:fillRect/>
          </a:stretch>
        </p:blipFill>
        <p:spPr>
          <a:xfrm>
            <a:off x="810812" y="953526"/>
            <a:ext cx="7522369" cy="3465047"/>
          </a:xfrm>
          <a:prstGeom prst="rect">
            <a:avLst/>
          </a:prstGeom>
        </p:spPr>
      </p:pic>
    </p:spTree>
    <p:extLst>
      <p:ext uri="{BB962C8B-B14F-4D97-AF65-F5344CB8AC3E}">
        <p14:creationId xmlns:p14="http://schemas.microsoft.com/office/powerpoint/2010/main" val="341875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95749-2ED4-70D4-E0D1-F0045E4907FB}"/>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28D7D543-B655-F55F-C9CC-C5E99AD989AF}"/>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sp>
        <p:nvSpPr>
          <p:cNvPr id="2" name="Hộp Văn bản 1">
            <a:extLst>
              <a:ext uri="{FF2B5EF4-FFF2-40B4-BE49-F238E27FC236}">
                <a16:creationId xmlns:a16="http://schemas.microsoft.com/office/drawing/2014/main" id="{D9AC8126-0D43-6487-EC18-65B4FD2D65F2}"/>
              </a:ext>
            </a:extLst>
          </p:cNvPr>
          <p:cNvSpPr txBox="1"/>
          <p:nvPr/>
        </p:nvSpPr>
        <p:spPr>
          <a:xfrm>
            <a:off x="11460" y="2094227"/>
            <a:ext cx="29805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Dữ liệu dành cho YOLO:</a:t>
            </a:r>
          </a:p>
          <a:p>
            <a:r>
              <a:rPr lang="vi-VN"/>
              <a:t>Được </a:t>
            </a:r>
            <a:r>
              <a:rPr lang="vi-VN" err="1"/>
              <a:t>label</a:t>
            </a:r>
            <a:r>
              <a:rPr lang="vi-VN"/>
              <a:t> nhãn thủ công trên </a:t>
            </a:r>
            <a:r>
              <a:rPr lang="vi-VN" err="1"/>
              <a:t>Roboflow</a:t>
            </a:r>
            <a:r>
              <a:rPr lang="vi-VN"/>
              <a:t> và theo cấu trúc của mô hình YOLO</a:t>
            </a:r>
          </a:p>
        </p:txBody>
      </p:sp>
      <p:pic>
        <p:nvPicPr>
          <p:cNvPr id="3" name="Hình ảnh 2" descr="Ảnh có chứa văn bản, ảnh chụp màn hình, Mặt người, người&#10;&#10;Nội dung do AI tạo ra có thể không chính xác.">
            <a:extLst>
              <a:ext uri="{FF2B5EF4-FFF2-40B4-BE49-F238E27FC236}">
                <a16:creationId xmlns:a16="http://schemas.microsoft.com/office/drawing/2014/main" id="{04899896-84EE-3CCA-8512-23D5ED3CE186}"/>
              </a:ext>
            </a:extLst>
          </p:cNvPr>
          <p:cNvPicPr>
            <a:picLocks noChangeAspect="1"/>
          </p:cNvPicPr>
          <p:nvPr/>
        </p:nvPicPr>
        <p:blipFill>
          <a:blip r:embed="rId2"/>
          <a:stretch>
            <a:fillRect/>
          </a:stretch>
        </p:blipFill>
        <p:spPr>
          <a:xfrm>
            <a:off x="2991971" y="1128192"/>
            <a:ext cx="6152028" cy="3458615"/>
          </a:xfrm>
          <a:prstGeom prst="rect">
            <a:avLst/>
          </a:prstGeom>
        </p:spPr>
      </p:pic>
    </p:spTree>
    <p:extLst>
      <p:ext uri="{BB962C8B-B14F-4D97-AF65-F5344CB8AC3E}">
        <p14:creationId xmlns:p14="http://schemas.microsoft.com/office/powerpoint/2010/main" val="173205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2"/>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a:t>
            </a:r>
            <a:r>
              <a:rPr lang="en"/>
              <a:t>uy trình thực hiện</a:t>
            </a:r>
            <a:endParaRPr/>
          </a:p>
        </p:txBody>
      </p:sp>
      <p:sp>
        <p:nvSpPr>
          <p:cNvPr id="1020" name="Google Shape;1020;p32"/>
          <p:cNvSpPr txBox="1">
            <a:spLocks noGrp="1"/>
          </p:cNvSpPr>
          <p:nvPr>
            <p:ph type="title" idx="2"/>
          </p:nvPr>
        </p:nvSpPr>
        <p:spPr>
          <a:xfrm>
            <a:off x="4047175" y="132197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1022" name="Google Shape;1022;p32"/>
          <p:cNvGrpSpPr/>
          <p:nvPr/>
        </p:nvGrpSpPr>
        <p:grpSpPr>
          <a:xfrm>
            <a:off x="7441503" y="289852"/>
            <a:ext cx="1366913" cy="1382099"/>
            <a:chOff x="6568493" y="8"/>
            <a:chExt cx="1820608" cy="1840590"/>
          </a:xfrm>
        </p:grpSpPr>
        <p:sp>
          <p:nvSpPr>
            <p:cNvPr id="1023" name="Google Shape;1023;p32"/>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2"/>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5" name="Google Shape;1025;p32"/>
            <p:cNvGrpSpPr/>
            <p:nvPr/>
          </p:nvGrpSpPr>
          <p:grpSpPr>
            <a:xfrm>
              <a:off x="6568493" y="84720"/>
              <a:ext cx="1649109" cy="1669065"/>
              <a:chOff x="8921020" y="472154"/>
              <a:chExt cx="1959958" cy="1983676"/>
            </a:xfrm>
          </p:grpSpPr>
          <p:sp>
            <p:nvSpPr>
              <p:cNvPr id="1026" name="Google Shape;1026;p32"/>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2"/>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8" name="Google Shape;1028;p32"/>
              <p:cNvGrpSpPr/>
              <p:nvPr/>
            </p:nvGrpSpPr>
            <p:grpSpPr>
              <a:xfrm>
                <a:off x="9011888" y="537781"/>
                <a:ext cx="255174" cy="64389"/>
                <a:chOff x="9011888" y="537781"/>
                <a:chExt cx="255174" cy="64389"/>
              </a:xfrm>
            </p:grpSpPr>
            <p:sp>
              <p:nvSpPr>
                <p:cNvPr id="1029" name="Google Shape;1029;p32"/>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2"/>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2"/>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2" name="Google Shape;1032;p32"/>
            <p:cNvGrpSpPr/>
            <p:nvPr/>
          </p:nvGrpSpPr>
          <p:grpSpPr>
            <a:xfrm>
              <a:off x="6795939" y="406335"/>
              <a:ext cx="1194216" cy="1228757"/>
              <a:chOff x="9191339" y="854392"/>
              <a:chExt cx="1419320" cy="1460372"/>
            </a:xfrm>
          </p:grpSpPr>
          <p:grpSp>
            <p:nvGrpSpPr>
              <p:cNvPr id="1033" name="Google Shape;1033;p32"/>
              <p:cNvGrpSpPr/>
              <p:nvPr/>
            </p:nvGrpSpPr>
            <p:grpSpPr>
              <a:xfrm>
                <a:off x="9191339" y="1884045"/>
                <a:ext cx="604932" cy="420243"/>
                <a:chOff x="9191339" y="1884045"/>
                <a:chExt cx="604932" cy="420243"/>
              </a:xfrm>
            </p:grpSpPr>
            <p:sp>
              <p:nvSpPr>
                <p:cNvPr id="1034" name="Google Shape;1034;p32"/>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2"/>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2"/>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2"/>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2"/>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2"/>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2"/>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2"/>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2"/>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2"/>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4" name="Google Shape;1044;p32"/>
              <p:cNvGrpSpPr/>
              <p:nvPr/>
            </p:nvGrpSpPr>
            <p:grpSpPr>
              <a:xfrm>
                <a:off x="10004774" y="854392"/>
                <a:ext cx="604932" cy="420243"/>
                <a:chOff x="10004774" y="854392"/>
                <a:chExt cx="604932" cy="420243"/>
              </a:xfrm>
            </p:grpSpPr>
            <p:sp>
              <p:nvSpPr>
                <p:cNvPr id="1045" name="Google Shape;1045;p32"/>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2"/>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2"/>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2"/>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2"/>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2"/>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2"/>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2"/>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2"/>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2"/>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5" name="Google Shape;1055;p32"/>
              <p:cNvGrpSpPr/>
              <p:nvPr/>
            </p:nvGrpSpPr>
            <p:grpSpPr>
              <a:xfrm>
                <a:off x="10004774" y="1374362"/>
                <a:ext cx="604932" cy="303466"/>
                <a:chOff x="10004774" y="1374362"/>
                <a:chExt cx="604932" cy="303466"/>
              </a:xfrm>
            </p:grpSpPr>
            <p:sp>
              <p:nvSpPr>
                <p:cNvPr id="1056" name="Google Shape;1056;p32"/>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2"/>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2"/>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2"/>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2"/>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2"/>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2"/>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2"/>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4" name="Google Shape;1064;p32"/>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2"/>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2"/>
            <p:cNvGrpSpPr/>
            <p:nvPr/>
          </p:nvGrpSpPr>
          <p:grpSpPr>
            <a:xfrm>
              <a:off x="6717319" y="354723"/>
              <a:ext cx="656533" cy="799751"/>
              <a:chOff x="9097899" y="793051"/>
              <a:chExt cx="780287" cy="950500"/>
            </a:xfrm>
          </p:grpSpPr>
          <p:grpSp>
            <p:nvGrpSpPr>
              <p:cNvPr id="1067" name="Google Shape;1067;p32"/>
              <p:cNvGrpSpPr/>
              <p:nvPr/>
            </p:nvGrpSpPr>
            <p:grpSpPr>
              <a:xfrm>
                <a:off x="9118758" y="814006"/>
                <a:ext cx="747999" cy="918020"/>
                <a:chOff x="9118758" y="814006"/>
                <a:chExt cx="747999" cy="918020"/>
              </a:xfrm>
            </p:grpSpPr>
            <p:sp>
              <p:nvSpPr>
                <p:cNvPr id="1068" name="Google Shape;1068;p32"/>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2"/>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2"/>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2"/>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2" name="Google Shape;1072;p32"/>
              <p:cNvGrpSpPr/>
              <p:nvPr/>
            </p:nvGrpSpPr>
            <p:grpSpPr>
              <a:xfrm>
                <a:off x="9097899" y="793051"/>
                <a:ext cx="780287" cy="950500"/>
                <a:chOff x="9097899" y="793051"/>
                <a:chExt cx="780287" cy="950500"/>
              </a:xfrm>
            </p:grpSpPr>
            <p:grpSp>
              <p:nvGrpSpPr>
                <p:cNvPr id="1073" name="Google Shape;1073;p32"/>
                <p:cNvGrpSpPr/>
                <p:nvPr/>
              </p:nvGrpSpPr>
              <p:grpSpPr>
                <a:xfrm>
                  <a:off x="9097899" y="793051"/>
                  <a:ext cx="780287" cy="41909"/>
                  <a:chOff x="9097899" y="793051"/>
                  <a:chExt cx="780287" cy="41909"/>
                </a:xfrm>
              </p:grpSpPr>
              <p:sp>
                <p:nvSpPr>
                  <p:cNvPr id="1074" name="Google Shape;1074;p32"/>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2"/>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2"/>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32"/>
                <p:cNvGrpSpPr/>
                <p:nvPr/>
              </p:nvGrpSpPr>
              <p:grpSpPr>
                <a:xfrm>
                  <a:off x="9097899" y="1247298"/>
                  <a:ext cx="780287" cy="41910"/>
                  <a:chOff x="9097899" y="1247298"/>
                  <a:chExt cx="780287" cy="41910"/>
                </a:xfrm>
              </p:grpSpPr>
              <p:sp>
                <p:nvSpPr>
                  <p:cNvPr id="1078" name="Google Shape;1078;p32"/>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2"/>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80" name="Google Shape;1080;p32"/>
                <p:cNvGrpSpPr/>
                <p:nvPr/>
              </p:nvGrpSpPr>
              <p:grpSpPr>
                <a:xfrm>
                  <a:off x="9097899" y="1701641"/>
                  <a:ext cx="780287" cy="41910"/>
                  <a:chOff x="9097899" y="1701641"/>
                  <a:chExt cx="780287" cy="41910"/>
                </a:xfrm>
              </p:grpSpPr>
              <p:sp>
                <p:nvSpPr>
                  <p:cNvPr id="1081" name="Google Shape;1081;p32"/>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2"/>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2"/>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84" name="Google Shape;1084;p32"/>
            <p:cNvGrpSpPr/>
            <p:nvPr/>
          </p:nvGrpSpPr>
          <p:grpSpPr>
            <a:xfrm>
              <a:off x="7074117" y="956519"/>
              <a:ext cx="215826" cy="125825"/>
              <a:chOff x="9521952" y="1508283"/>
              <a:chExt cx="256508" cy="149542"/>
            </a:xfrm>
          </p:grpSpPr>
          <p:sp>
            <p:nvSpPr>
              <p:cNvPr id="1085" name="Google Shape;1085;p32"/>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6" name="Google Shape;1086;p32"/>
              <p:cNvGrpSpPr/>
              <p:nvPr/>
            </p:nvGrpSpPr>
            <p:grpSpPr>
              <a:xfrm>
                <a:off x="9556578" y="1534618"/>
                <a:ext cx="183763" cy="98921"/>
                <a:chOff x="9556578" y="1534618"/>
                <a:chExt cx="183763" cy="98921"/>
              </a:xfrm>
            </p:grpSpPr>
            <p:grpSp>
              <p:nvGrpSpPr>
                <p:cNvPr id="1087" name="Google Shape;1087;p32"/>
                <p:cNvGrpSpPr/>
                <p:nvPr/>
              </p:nvGrpSpPr>
              <p:grpSpPr>
                <a:xfrm>
                  <a:off x="9645396" y="1536115"/>
                  <a:ext cx="94945" cy="94946"/>
                  <a:chOff x="9645396" y="1536115"/>
                  <a:chExt cx="94945" cy="94946"/>
                </a:xfrm>
              </p:grpSpPr>
              <p:sp>
                <p:nvSpPr>
                  <p:cNvPr id="1088" name="Google Shape;1088;p32"/>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2"/>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0" name="Google Shape;1090;p32"/>
                <p:cNvGrpSpPr/>
                <p:nvPr/>
              </p:nvGrpSpPr>
              <p:grpSpPr>
                <a:xfrm>
                  <a:off x="9556578" y="1534618"/>
                  <a:ext cx="98773" cy="98921"/>
                  <a:chOff x="9556578" y="1534618"/>
                  <a:chExt cx="98773" cy="98921"/>
                </a:xfrm>
              </p:grpSpPr>
              <p:sp>
                <p:nvSpPr>
                  <p:cNvPr id="1091" name="Google Shape;1091;p32"/>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2"/>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pic>
        <p:nvPicPr>
          <p:cNvPr id="5" name="Picture Placeholder 4" descr="Ảnh có chứa phương tiện, ô tô, người, văn bản&#10;&#10;Nội dung do AI tạo ra có thể không chính xác.">
            <a:extLst>
              <a:ext uri="{FF2B5EF4-FFF2-40B4-BE49-F238E27FC236}">
                <a16:creationId xmlns:a16="http://schemas.microsoft.com/office/drawing/2014/main" id="{C4D9B837-1BE9-D2DE-4BA1-94CBD950BA43}"/>
              </a:ext>
            </a:extLst>
          </p:cNvPr>
          <p:cNvPicPr>
            <a:picLocks noGrp="1" noChangeAspect="1"/>
          </p:cNvPicPr>
          <p:nvPr>
            <p:ph type="pic" idx="3"/>
          </p:nvPr>
        </p:nvPicPr>
        <p:blipFill>
          <a:blip r:embed="rId3"/>
          <a:srcRect/>
          <a:stretch/>
        </p:blipFill>
        <p:spPr>
          <a:xfrm>
            <a:off x="252453" y="1288546"/>
            <a:ext cx="3133275" cy="272714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49;p30">
            <a:extLst>
              <a:ext uri="{FF2B5EF4-FFF2-40B4-BE49-F238E27FC236}">
                <a16:creationId xmlns:a16="http://schemas.microsoft.com/office/drawing/2014/main" id="{1F8E2A9C-76DC-89FC-1329-1699A6C6ABD5}"/>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99A8F0B6-6EF5-5BB4-68A0-FB5CEF313EF0}"/>
              </a:ext>
            </a:extLst>
          </p:cNvPr>
          <p:cNvSpPr txBox="1">
            <a:spLocks/>
          </p:cNvSpPr>
          <p:nvPr/>
        </p:nvSpPr>
        <p:spPr>
          <a:xfrm>
            <a:off x="494714" y="81567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sp>
        <p:nvSpPr>
          <p:cNvPr id="13" name="Google Shape;1104;p33">
            <a:extLst>
              <a:ext uri="{FF2B5EF4-FFF2-40B4-BE49-F238E27FC236}">
                <a16:creationId xmlns:a16="http://schemas.microsoft.com/office/drawing/2014/main" id="{5E5E85C2-52F0-74CD-0278-B42ECAA8ACCE}"/>
              </a:ext>
            </a:extLst>
          </p:cNvPr>
          <p:cNvSpPr txBox="1">
            <a:spLocks noGrp="1"/>
          </p:cNvSpPr>
          <p:nvPr>
            <p:ph type="subTitle" idx="1"/>
          </p:nvPr>
        </p:nvSpPr>
        <p:spPr>
          <a:xfrm>
            <a:off x="494714" y="1335271"/>
            <a:ext cx="8284955" cy="282239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Ảnh được resize về 224 x 224</a:t>
            </a:r>
          </a:p>
          <a:p>
            <a:pPr marL="285750" indent="-285750">
              <a:buFont typeface="Arial" panose="020B0604020202020204" pitchFamily="34" charset="0"/>
              <a:buChar char="•"/>
            </a:pPr>
            <a:r>
              <a:rPr lang="en-US" sz="1800">
                <a:solidFill>
                  <a:schemeClr val="tx1"/>
                </a:solidFill>
                <a:latin typeface="+mj-lt"/>
              </a:rPr>
              <a:t>Tập dữ liệu được chia thành 2 tập train và val với tỉ lệ là 80:20, sử dụng </a:t>
            </a:r>
            <a:r>
              <a:rPr lang="en-US" sz="1800" b="0">
                <a:solidFill>
                  <a:schemeClr val="tx1"/>
                </a:solidFill>
                <a:effectLst/>
                <a:latin typeface="+mj-lt"/>
              </a:rPr>
              <a:t>random_split của</a:t>
            </a:r>
            <a:r>
              <a:rPr lang="en-US" sz="1800">
                <a:solidFill>
                  <a:schemeClr val="tx1"/>
                </a:solidFill>
                <a:latin typeface="+mj-lt"/>
              </a:rPr>
              <a:t> Pytorch để chia dataset thành 2 tập con là train_dataset và val_dataset. Random_split để chia ngẫu nhiên nhưng không trộn lẫn các phần tử.</a:t>
            </a:r>
          </a:p>
          <a:p>
            <a:pPr marL="285750" indent="-285750">
              <a:buFont typeface="Arial" panose="020B0604020202020204" pitchFamily="34" charset="0"/>
              <a:buChar char="•"/>
            </a:pPr>
            <a:endParaRPr lang="en-US" sz="1800">
              <a:solidFill>
                <a:schemeClr val="tx1"/>
              </a:solidFill>
              <a:latin typeface="+mj-lt"/>
            </a:endParaRPr>
          </a:p>
          <a:p>
            <a:pPr marL="285750" indent="-285750">
              <a:buFont typeface="Arial" panose="020B0604020202020204" pitchFamily="34" charset="0"/>
              <a:buChar char="•"/>
            </a:pPr>
            <a:endParaRPr lang="en-US" sz="1800" b="0">
              <a:solidFill>
                <a:schemeClr val="tx1"/>
              </a:solidFill>
              <a:effectLst/>
              <a:latin typeface="+mj-lt"/>
            </a:endParaRPr>
          </a:p>
        </p:txBody>
      </p:sp>
      <p:pic>
        <p:nvPicPr>
          <p:cNvPr id="15" name="Picture 14">
            <a:extLst>
              <a:ext uri="{FF2B5EF4-FFF2-40B4-BE49-F238E27FC236}">
                <a16:creationId xmlns:a16="http://schemas.microsoft.com/office/drawing/2014/main" id="{B163D4B0-4A65-AF2C-9CC0-3822A761EEE1}"/>
              </a:ext>
            </a:extLst>
          </p:cNvPr>
          <p:cNvPicPr>
            <a:picLocks noChangeAspect="1"/>
          </p:cNvPicPr>
          <p:nvPr/>
        </p:nvPicPr>
        <p:blipFill>
          <a:blip r:embed="rId2"/>
          <a:stretch>
            <a:fillRect/>
          </a:stretch>
        </p:blipFill>
        <p:spPr>
          <a:xfrm>
            <a:off x="2035969" y="2984789"/>
            <a:ext cx="4460405" cy="1629002"/>
          </a:xfrm>
          <a:prstGeom prst="rect">
            <a:avLst/>
          </a:prstGeom>
        </p:spPr>
      </p:pic>
      <p:sp>
        <p:nvSpPr>
          <p:cNvPr id="16" name="TextBox 15">
            <a:extLst>
              <a:ext uri="{FF2B5EF4-FFF2-40B4-BE49-F238E27FC236}">
                <a16:creationId xmlns:a16="http://schemas.microsoft.com/office/drawing/2014/main" id="{5E09DE05-082D-B201-0D63-7D3A622BCEE2}"/>
              </a:ext>
            </a:extLst>
          </p:cNvPr>
          <p:cNvSpPr txBox="1"/>
          <p:nvPr/>
        </p:nvSpPr>
        <p:spPr>
          <a:xfrm>
            <a:off x="2723121" y="4725292"/>
            <a:ext cx="3086100" cy="307777"/>
          </a:xfrm>
          <a:prstGeom prst="rect">
            <a:avLst/>
          </a:prstGeom>
          <a:noFill/>
        </p:spPr>
        <p:txBody>
          <a:bodyPr wrap="square" rtlCol="0">
            <a:spAutoFit/>
          </a:bodyPr>
          <a:lstStyle/>
          <a:p>
            <a:r>
              <a:rPr lang="en-US"/>
              <a:t>Số lượng ảnh mỗi tập sau khi chia</a:t>
            </a:r>
          </a:p>
        </p:txBody>
      </p:sp>
    </p:spTree>
    <p:extLst>
      <p:ext uri="{BB962C8B-B14F-4D97-AF65-F5344CB8AC3E}">
        <p14:creationId xmlns:p14="http://schemas.microsoft.com/office/powerpoint/2010/main" val="327746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2296-4096-E956-27DD-2ACB1F6EE624}"/>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54A1E5C0-D00A-36F2-39B1-F526509B98F8}"/>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01904574-F445-18F1-7659-8144616D09BC}"/>
              </a:ext>
            </a:extLst>
          </p:cNvPr>
          <p:cNvSpPr txBox="1">
            <a:spLocks/>
          </p:cNvSpPr>
          <p:nvPr/>
        </p:nvSpPr>
        <p:spPr>
          <a:xfrm>
            <a:off x="494714" y="81567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sp>
        <p:nvSpPr>
          <p:cNvPr id="4" name="Google Shape;1104;p33">
            <a:extLst>
              <a:ext uri="{FF2B5EF4-FFF2-40B4-BE49-F238E27FC236}">
                <a16:creationId xmlns:a16="http://schemas.microsoft.com/office/drawing/2014/main" id="{A7FAE5BA-F500-9887-DB33-0E0A745E5721}"/>
              </a:ext>
            </a:extLst>
          </p:cNvPr>
          <p:cNvSpPr txBox="1">
            <a:spLocks noGrp="1"/>
          </p:cNvSpPr>
          <p:nvPr>
            <p:ph type="subTitle" idx="1"/>
          </p:nvPr>
        </p:nvSpPr>
        <p:spPr>
          <a:xfrm>
            <a:off x="494714" y="1335271"/>
            <a:ext cx="8284955" cy="2263994"/>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Dữ liệu được huấn luyện trên nền tảng Kaggle, sử dụng GPU P100. huấn luyện với 30 epochs.</a:t>
            </a:r>
          </a:p>
          <a:p>
            <a:pPr marL="285750" indent="-285750">
              <a:buFont typeface="Arial" panose="020B0604020202020204" pitchFamily="34" charset="0"/>
              <a:buChar char="•"/>
            </a:pPr>
            <a:r>
              <a:rPr lang="en-US" sz="1800">
                <a:solidFill>
                  <a:schemeClr val="tx1"/>
                </a:solidFill>
                <a:latin typeface="+mj-lt"/>
              </a:rPr>
              <a:t>Thời gian thực hiện train 30 epochs là 15 phút 35 giây.</a:t>
            </a:r>
          </a:p>
          <a:p>
            <a:pPr marL="285750" indent="-285750">
              <a:buFont typeface="Arial" panose="020B0604020202020204" pitchFamily="34" charset="0"/>
              <a:buChar char="•"/>
            </a:pPr>
            <a:r>
              <a:rPr lang="en-US" sz="1800">
                <a:solidFill>
                  <a:schemeClr val="tx1"/>
                </a:solidFill>
                <a:latin typeface="+mj-lt"/>
              </a:rPr>
              <a:t>Độ chính xác cao nhất đạt được trên tập val là 0.9416</a:t>
            </a:r>
          </a:p>
          <a:p>
            <a:pPr marL="285750" indent="-285750">
              <a:buFont typeface="Arial" panose="020B0604020202020204" pitchFamily="34" charset="0"/>
              <a:buChar char="•"/>
            </a:pPr>
            <a:r>
              <a:rPr lang="en-US" sz="1800">
                <a:solidFill>
                  <a:schemeClr val="tx1"/>
                </a:solidFill>
                <a:latin typeface="+mj-lt"/>
              </a:rPr>
              <a:t>Model được lưu lại với tên cnn_model_02.pth (cnn_model_01.pth có 10 epochs lên ko đảm bảo độ chính xác) để sử dụng cho các bước tiếp theo.</a:t>
            </a:r>
          </a:p>
          <a:p>
            <a:pPr marL="285750" indent="-285750">
              <a:buFont typeface="Arial" panose="020B0604020202020204" pitchFamily="34" charset="0"/>
              <a:buChar char="•"/>
            </a:pPr>
            <a:endParaRPr lang="en-US" sz="1800" b="0">
              <a:solidFill>
                <a:schemeClr val="tx1"/>
              </a:solidFill>
              <a:effectLst/>
              <a:latin typeface="+mj-lt"/>
            </a:endParaRPr>
          </a:p>
        </p:txBody>
      </p:sp>
    </p:spTree>
    <p:extLst>
      <p:ext uri="{BB962C8B-B14F-4D97-AF65-F5344CB8AC3E}">
        <p14:creationId xmlns:p14="http://schemas.microsoft.com/office/powerpoint/2010/main" val="3897931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19984-37E9-18C5-F112-57F1695771C8}"/>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C365B0AC-0682-485B-8DD2-AEF2FAB47C0F}"/>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BAC26EDC-7EB3-BAE6-09B4-43CBB0AC0B6D}"/>
              </a:ext>
            </a:extLst>
          </p:cNvPr>
          <p:cNvSpPr txBox="1">
            <a:spLocks/>
          </p:cNvSpPr>
          <p:nvPr/>
        </p:nvSpPr>
        <p:spPr>
          <a:xfrm>
            <a:off x="494714" y="81567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sp>
        <p:nvSpPr>
          <p:cNvPr id="2" name="Google Shape;1104;p33">
            <a:extLst>
              <a:ext uri="{FF2B5EF4-FFF2-40B4-BE49-F238E27FC236}">
                <a16:creationId xmlns:a16="http://schemas.microsoft.com/office/drawing/2014/main" id="{8051C8DC-0D4D-8AE3-66E3-A09A19EE2163}"/>
              </a:ext>
            </a:extLst>
          </p:cNvPr>
          <p:cNvSpPr txBox="1">
            <a:spLocks noGrp="1"/>
          </p:cNvSpPr>
          <p:nvPr>
            <p:ph type="subTitle" idx="1"/>
          </p:nvPr>
        </p:nvSpPr>
        <p:spPr>
          <a:xfrm>
            <a:off x="494714" y="1335271"/>
            <a:ext cx="8284955" cy="2379479"/>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Khuôn mặt và các bộ phận của khuôn mặt sẽ được tách ra riêng để xác định trạng thái, đối với mắt có open_eyes và close_eyes, miệng có yawn và no_yawn.</a:t>
            </a:r>
          </a:p>
          <a:p>
            <a:pPr marL="285750" indent="-285750">
              <a:buFont typeface="Arial" panose="020B0604020202020204" pitchFamily="34" charset="0"/>
              <a:buChar char="•"/>
            </a:pPr>
            <a:r>
              <a:rPr lang="en-US" sz="1800">
                <a:solidFill>
                  <a:schemeClr val="tx1"/>
                </a:solidFill>
                <a:latin typeface="+mj-lt"/>
              </a:rPr>
              <a:t>Sử dụng thư viện mediapipe, một framework mã nguồn mở từ Google, </a:t>
            </a:r>
            <a:r>
              <a:rPr lang="vi-VN" sz="1800">
                <a:solidFill>
                  <a:schemeClr val="tx1"/>
                </a:solidFill>
                <a:latin typeface="+mn-lt"/>
              </a:rPr>
              <a:t>được thiết kế để xử lý các tác vụ nhận diện và theo dõi chuyển động trong thời gian thực, chủ yếu trong thị giác máy tính (computer vision)</a:t>
            </a:r>
            <a:r>
              <a:rPr lang="en-US" sz="1800">
                <a:solidFill>
                  <a:schemeClr val="tx1"/>
                </a:solidFill>
                <a:latin typeface="+mn-lt"/>
              </a:rPr>
              <a:t>.</a:t>
            </a:r>
          </a:p>
          <a:p>
            <a:pPr marL="285750" indent="-285750">
              <a:buFont typeface="Arial" panose="020B0604020202020204" pitchFamily="34" charset="0"/>
              <a:buChar char="•"/>
            </a:pPr>
            <a:r>
              <a:rPr lang="en-US" sz="1800">
                <a:solidFill>
                  <a:schemeClr val="tx1"/>
                </a:solidFill>
                <a:latin typeface="+mn-lt"/>
              </a:rPr>
              <a:t>Khuôn mặt, miệng và hai mắt được tách ra dựa vào 468 điểm đặc trưng trên khuô mặt.</a:t>
            </a:r>
          </a:p>
          <a:p>
            <a:pPr marL="0" indent="0"/>
            <a:endParaRPr lang="en-US" sz="1800" b="0">
              <a:solidFill>
                <a:schemeClr val="tx1"/>
              </a:solidFill>
              <a:effectLst/>
              <a:latin typeface="+mj-lt"/>
            </a:endParaRPr>
          </a:p>
        </p:txBody>
      </p:sp>
    </p:spTree>
    <p:extLst>
      <p:ext uri="{BB962C8B-B14F-4D97-AF65-F5344CB8AC3E}">
        <p14:creationId xmlns:p14="http://schemas.microsoft.com/office/powerpoint/2010/main" val="3739432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F12E-9D22-5D2F-748F-2E9D940A4D36}"/>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517EB1AE-C64D-5223-4D7A-FCF6D1F976D8}"/>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EE34C2B0-2613-2920-B078-E287709071C1}"/>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pic>
        <p:nvPicPr>
          <p:cNvPr id="6" name="Picture 5">
            <a:extLst>
              <a:ext uri="{FF2B5EF4-FFF2-40B4-BE49-F238E27FC236}">
                <a16:creationId xmlns:a16="http://schemas.microsoft.com/office/drawing/2014/main" id="{B81D15E8-918B-3885-132A-4F56CE5EFBAF}"/>
              </a:ext>
            </a:extLst>
          </p:cNvPr>
          <p:cNvPicPr>
            <a:picLocks noChangeAspect="1"/>
          </p:cNvPicPr>
          <p:nvPr/>
        </p:nvPicPr>
        <p:blipFill>
          <a:blip r:embed="rId2"/>
          <a:stretch>
            <a:fillRect/>
          </a:stretch>
        </p:blipFill>
        <p:spPr>
          <a:xfrm>
            <a:off x="4648201" y="1098187"/>
            <a:ext cx="3074193" cy="3897025"/>
          </a:xfrm>
          <a:prstGeom prst="rect">
            <a:avLst/>
          </a:prstGeom>
        </p:spPr>
      </p:pic>
      <p:sp>
        <p:nvSpPr>
          <p:cNvPr id="7" name="Google Shape;1104;p33">
            <a:extLst>
              <a:ext uri="{FF2B5EF4-FFF2-40B4-BE49-F238E27FC236}">
                <a16:creationId xmlns:a16="http://schemas.microsoft.com/office/drawing/2014/main" id="{F20C22B3-0074-DFDA-34B3-6DA8C6DD9599}"/>
              </a:ext>
            </a:extLst>
          </p:cNvPr>
          <p:cNvSpPr txBox="1">
            <a:spLocks noGrp="1"/>
          </p:cNvSpPr>
          <p:nvPr>
            <p:ph type="subTitle" idx="1"/>
          </p:nvPr>
        </p:nvSpPr>
        <p:spPr>
          <a:xfrm>
            <a:off x="785872" y="1455326"/>
            <a:ext cx="2743140" cy="81567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b="0">
                <a:solidFill>
                  <a:schemeClr val="tx1"/>
                </a:solidFill>
                <a:effectLst/>
                <a:latin typeface="+mj-lt"/>
              </a:rPr>
              <a:t>468 điểm đặc trưng trên khuôn mặt</a:t>
            </a:r>
          </a:p>
        </p:txBody>
      </p:sp>
    </p:spTree>
    <p:extLst>
      <p:ext uri="{BB962C8B-B14F-4D97-AF65-F5344CB8AC3E}">
        <p14:creationId xmlns:p14="http://schemas.microsoft.com/office/powerpoint/2010/main" val="1342710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AB4C6-58EB-1587-2C6E-F0960A588CC0}"/>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BF9C5E7B-A589-91D4-308E-5EF1933CACF4}"/>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6DA2712A-201B-E52C-736A-E0B5060B54FC}"/>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pic>
        <p:nvPicPr>
          <p:cNvPr id="3074" name="Picture 2" descr="FaceMask — A Real-time Face Morphing Tool | by Fabrizio Di Guardo | Level  Up Coding">
            <a:extLst>
              <a:ext uri="{FF2B5EF4-FFF2-40B4-BE49-F238E27FC236}">
                <a16:creationId xmlns:a16="http://schemas.microsoft.com/office/drawing/2014/main" id="{91A93FBD-1A06-DC6F-5371-A70310F53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593" y="1276733"/>
            <a:ext cx="6500814" cy="289263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04;p33">
            <a:extLst>
              <a:ext uri="{FF2B5EF4-FFF2-40B4-BE49-F238E27FC236}">
                <a16:creationId xmlns:a16="http://schemas.microsoft.com/office/drawing/2014/main" id="{58E2494A-EBAB-11C7-B4F3-E8D94C854A51}"/>
              </a:ext>
            </a:extLst>
          </p:cNvPr>
          <p:cNvSpPr txBox="1">
            <a:spLocks noGrp="1"/>
          </p:cNvSpPr>
          <p:nvPr>
            <p:ph type="subTitle" idx="1"/>
          </p:nvPr>
        </p:nvSpPr>
        <p:spPr>
          <a:xfrm>
            <a:off x="1610915" y="4340108"/>
            <a:ext cx="5922169" cy="580643"/>
          </a:xfrm>
          <a:prstGeom prst="rect">
            <a:avLst/>
          </a:prstGeom>
        </p:spPr>
        <p:txBody>
          <a:bodyPr spcFirstLastPara="1" wrap="square" lIns="91425" tIns="91425" rIns="91425" bIns="91425" anchor="t" anchorCtr="0">
            <a:noAutofit/>
          </a:bodyPr>
          <a:lstStyle/>
          <a:p>
            <a:pPr marL="0" indent="0"/>
            <a:r>
              <a:rPr lang="en-US" sz="1800" b="0">
                <a:solidFill>
                  <a:schemeClr val="tx1"/>
                </a:solidFill>
                <a:effectLst/>
                <a:latin typeface="+mj-lt"/>
              </a:rPr>
              <a:t>468 điểm đặc trưng trên khuôn mặt được áp dụng cho các khuôn mặt khác nhau</a:t>
            </a:r>
          </a:p>
        </p:txBody>
      </p:sp>
    </p:spTree>
    <p:extLst>
      <p:ext uri="{BB962C8B-B14F-4D97-AF65-F5344CB8AC3E}">
        <p14:creationId xmlns:p14="http://schemas.microsoft.com/office/powerpoint/2010/main" val="237059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956FE-0090-12FF-9123-1C6380E32017}"/>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BB0C8A89-15C0-FA55-6D63-57351C916549}"/>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C6155D69-2E83-C829-AE49-D340421B637E}"/>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pic>
        <p:nvPicPr>
          <p:cNvPr id="6" name="Picture 5">
            <a:extLst>
              <a:ext uri="{FF2B5EF4-FFF2-40B4-BE49-F238E27FC236}">
                <a16:creationId xmlns:a16="http://schemas.microsoft.com/office/drawing/2014/main" id="{7B9D5DC7-4D9B-1850-588E-BC075EF8ECB8}"/>
              </a:ext>
            </a:extLst>
          </p:cNvPr>
          <p:cNvPicPr>
            <a:picLocks noChangeAspect="1"/>
          </p:cNvPicPr>
          <p:nvPr/>
        </p:nvPicPr>
        <p:blipFill>
          <a:blip r:embed="rId2"/>
          <a:stretch>
            <a:fillRect/>
          </a:stretch>
        </p:blipFill>
        <p:spPr>
          <a:xfrm>
            <a:off x="543344" y="1542434"/>
            <a:ext cx="2696633" cy="2600325"/>
          </a:xfrm>
          <a:prstGeom prst="rect">
            <a:avLst/>
          </a:prstGeom>
        </p:spPr>
      </p:pic>
      <p:pic>
        <p:nvPicPr>
          <p:cNvPr id="8" name="Picture 7">
            <a:extLst>
              <a:ext uri="{FF2B5EF4-FFF2-40B4-BE49-F238E27FC236}">
                <a16:creationId xmlns:a16="http://schemas.microsoft.com/office/drawing/2014/main" id="{1EC40F8A-B71B-4149-BD58-79FF7C7D3E64}"/>
              </a:ext>
            </a:extLst>
          </p:cNvPr>
          <p:cNvPicPr>
            <a:picLocks noChangeAspect="1"/>
          </p:cNvPicPr>
          <p:nvPr/>
        </p:nvPicPr>
        <p:blipFill>
          <a:blip r:embed="rId3"/>
          <a:stretch>
            <a:fillRect/>
          </a:stretch>
        </p:blipFill>
        <p:spPr>
          <a:xfrm>
            <a:off x="6254905" y="1545431"/>
            <a:ext cx="2345750" cy="1304925"/>
          </a:xfrm>
          <a:prstGeom prst="rect">
            <a:avLst/>
          </a:prstGeom>
        </p:spPr>
      </p:pic>
      <p:pic>
        <p:nvPicPr>
          <p:cNvPr id="10" name="Picture 9">
            <a:extLst>
              <a:ext uri="{FF2B5EF4-FFF2-40B4-BE49-F238E27FC236}">
                <a16:creationId xmlns:a16="http://schemas.microsoft.com/office/drawing/2014/main" id="{EA7B4122-F01C-9B29-3C68-BA972E0182AA}"/>
              </a:ext>
            </a:extLst>
          </p:cNvPr>
          <p:cNvPicPr>
            <a:picLocks noChangeAspect="1"/>
          </p:cNvPicPr>
          <p:nvPr/>
        </p:nvPicPr>
        <p:blipFill>
          <a:blip r:embed="rId4"/>
          <a:stretch>
            <a:fillRect/>
          </a:stretch>
        </p:blipFill>
        <p:spPr>
          <a:xfrm>
            <a:off x="6254905" y="2845593"/>
            <a:ext cx="2400300" cy="1304925"/>
          </a:xfrm>
          <a:prstGeom prst="rect">
            <a:avLst/>
          </a:prstGeom>
        </p:spPr>
      </p:pic>
      <p:pic>
        <p:nvPicPr>
          <p:cNvPr id="14" name="Picture 13">
            <a:extLst>
              <a:ext uri="{FF2B5EF4-FFF2-40B4-BE49-F238E27FC236}">
                <a16:creationId xmlns:a16="http://schemas.microsoft.com/office/drawing/2014/main" id="{CC5F8214-C5A6-0677-F3E8-099E2F947817}"/>
              </a:ext>
            </a:extLst>
          </p:cNvPr>
          <p:cNvPicPr>
            <a:picLocks noChangeAspect="1"/>
          </p:cNvPicPr>
          <p:nvPr/>
        </p:nvPicPr>
        <p:blipFill>
          <a:blip r:embed="rId5"/>
          <a:stretch>
            <a:fillRect/>
          </a:stretch>
        </p:blipFill>
        <p:spPr>
          <a:xfrm>
            <a:off x="3330168" y="1545431"/>
            <a:ext cx="2600325" cy="2600325"/>
          </a:xfrm>
          <a:prstGeom prst="rect">
            <a:avLst/>
          </a:prstGeom>
        </p:spPr>
      </p:pic>
      <p:sp>
        <p:nvSpPr>
          <p:cNvPr id="15" name="Google Shape;1104;p33">
            <a:extLst>
              <a:ext uri="{FF2B5EF4-FFF2-40B4-BE49-F238E27FC236}">
                <a16:creationId xmlns:a16="http://schemas.microsoft.com/office/drawing/2014/main" id="{59B50685-749E-6B02-C583-CD34638614B8}"/>
              </a:ext>
            </a:extLst>
          </p:cNvPr>
          <p:cNvSpPr txBox="1">
            <a:spLocks noGrp="1"/>
          </p:cNvSpPr>
          <p:nvPr>
            <p:ph type="subTitle" idx="1"/>
          </p:nvPr>
        </p:nvSpPr>
        <p:spPr>
          <a:xfrm>
            <a:off x="2139554" y="4361539"/>
            <a:ext cx="4354116" cy="580643"/>
          </a:xfrm>
          <a:prstGeom prst="rect">
            <a:avLst/>
          </a:prstGeom>
        </p:spPr>
        <p:txBody>
          <a:bodyPr spcFirstLastPara="1" wrap="square" lIns="91425" tIns="91425" rIns="91425" bIns="91425" anchor="t" anchorCtr="0">
            <a:noAutofit/>
          </a:bodyPr>
          <a:lstStyle/>
          <a:p>
            <a:pPr marL="0" indent="0"/>
            <a:r>
              <a:rPr lang="en-US" sz="1800" b="0">
                <a:solidFill>
                  <a:schemeClr val="tx1"/>
                </a:solidFill>
                <a:effectLst/>
                <a:latin typeface="+mj-lt"/>
              </a:rPr>
              <a:t>Khuôn mặt được tách thành các bộ phận</a:t>
            </a:r>
          </a:p>
        </p:txBody>
      </p:sp>
    </p:spTree>
    <p:extLst>
      <p:ext uri="{BB962C8B-B14F-4D97-AF65-F5344CB8AC3E}">
        <p14:creationId xmlns:p14="http://schemas.microsoft.com/office/powerpoint/2010/main" val="2184990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F4AE-A043-6965-96EE-B7E15FE7E547}"/>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0E4009EB-DF46-0A56-1F8A-BC1B5446D425}"/>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E693302E-E034-6432-4514-B03AFFE905CE}"/>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sp>
        <p:nvSpPr>
          <p:cNvPr id="4" name="Google Shape;1104;p33">
            <a:extLst>
              <a:ext uri="{FF2B5EF4-FFF2-40B4-BE49-F238E27FC236}">
                <a16:creationId xmlns:a16="http://schemas.microsoft.com/office/drawing/2014/main" id="{40CD63F9-1F79-5576-DD52-B6D601D8ECF4}"/>
              </a:ext>
            </a:extLst>
          </p:cNvPr>
          <p:cNvSpPr txBox="1">
            <a:spLocks noGrp="1"/>
          </p:cNvSpPr>
          <p:nvPr>
            <p:ph type="subTitle" idx="1"/>
          </p:nvPr>
        </p:nvSpPr>
        <p:spPr>
          <a:xfrm>
            <a:off x="494714" y="1382596"/>
            <a:ext cx="8392111" cy="93198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Tình trạng buồn ngủ hay không sẽ được dự đoán dựa trên các label đã dự đoán từ trạng thái mắt và miệng.</a:t>
            </a:r>
          </a:p>
          <a:p>
            <a:pPr marL="285750" indent="-285750">
              <a:buFont typeface="Arial" panose="020B0604020202020204" pitchFamily="34" charset="0"/>
              <a:buChar char="•"/>
            </a:pPr>
            <a:endParaRPr lang="en-US" sz="1800">
              <a:solidFill>
                <a:schemeClr val="tx1"/>
              </a:solidFill>
              <a:latin typeface="+mj-lt"/>
            </a:endParaRPr>
          </a:p>
          <a:p>
            <a:pPr marL="0" indent="0"/>
            <a:endParaRPr lang="en-US" sz="1800" b="0">
              <a:solidFill>
                <a:schemeClr val="tx1"/>
              </a:solidFill>
              <a:effectLst/>
              <a:latin typeface="+mj-lt"/>
            </a:endParaRPr>
          </a:p>
        </p:txBody>
      </p:sp>
      <p:pic>
        <p:nvPicPr>
          <p:cNvPr id="17" name="Picture 16">
            <a:extLst>
              <a:ext uri="{FF2B5EF4-FFF2-40B4-BE49-F238E27FC236}">
                <a16:creationId xmlns:a16="http://schemas.microsoft.com/office/drawing/2014/main" id="{81718B7F-4C48-8ACE-864D-46A3DE2E347C}"/>
              </a:ext>
            </a:extLst>
          </p:cNvPr>
          <p:cNvPicPr>
            <a:picLocks noChangeAspect="1"/>
          </p:cNvPicPr>
          <p:nvPr/>
        </p:nvPicPr>
        <p:blipFill>
          <a:blip r:embed="rId2"/>
          <a:stretch>
            <a:fillRect/>
          </a:stretch>
        </p:blipFill>
        <p:spPr>
          <a:xfrm>
            <a:off x="965705" y="2182088"/>
            <a:ext cx="2856201" cy="2571750"/>
          </a:xfrm>
          <a:prstGeom prst="rect">
            <a:avLst/>
          </a:prstGeom>
        </p:spPr>
      </p:pic>
      <p:sp>
        <p:nvSpPr>
          <p:cNvPr id="23" name="TextBox 22">
            <a:extLst>
              <a:ext uri="{FF2B5EF4-FFF2-40B4-BE49-F238E27FC236}">
                <a16:creationId xmlns:a16="http://schemas.microsoft.com/office/drawing/2014/main" id="{86CD9325-0056-FCBF-105A-4215F37A8D81}"/>
              </a:ext>
            </a:extLst>
          </p:cNvPr>
          <p:cNvSpPr txBox="1"/>
          <p:nvPr/>
        </p:nvSpPr>
        <p:spPr>
          <a:xfrm>
            <a:off x="4400053" y="2771775"/>
            <a:ext cx="3102174" cy="1169551"/>
          </a:xfrm>
          <a:prstGeom prst="rect">
            <a:avLst/>
          </a:prstGeom>
          <a:noFill/>
        </p:spPr>
        <p:txBody>
          <a:bodyPr wrap="square">
            <a:spAutoFit/>
          </a:bodyPr>
          <a:lstStyle/>
          <a:p>
            <a:r>
              <a:rPr lang="en-US" b="0" i="0">
                <a:solidFill>
                  <a:srgbClr val="3B3B3B"/>
                </a:solidFill>
                <a:effectLst/>
                <a:latin typeface="Consolas" panose="020B0609020204030204" pitchFamily="49" charset="0"/>
              </a:rPr>
              <a:t>Dự đoán chi tiết: </a:t>
            </a:r>
          </a:p>
          <a:p>
            <a:r>
              <a:rPr lang="en-US" b="0" i="0">
                <a:solidFill>
                  <a:srgbClr val="3B3B3B"/>
                </a:solidFill>
                <a:effectLst/>
                <a:latin typeface="Consolas" panose="020B0609020204030204" pitchFamily="49" charset="0"/>
              </a:rPr>
              <a:t>Left Eye: close_eyes (99.8%) Right Eye: open_eyes (66.2%) Mouth: yawn (94.9%) </a:t>
            </a:r>
          </a:p>
          <a:p>
            <a:r>
              <a:rPr lang="en-US" b="0" i="0">
                <a:solidFill>
                  <a:srgbClr val="3B3B3B"/>
                </a:solidFill>
                <a:effectLst/>
                <a:latin typeface="Consolas" panose="020B0609020204030204" pitchFamily="49" charset="0"/>
              </a:rPr>
              <a:t>Tổng kết: DROWSINESS (97.4%)</a:t>
            </a:r>
            <a:endParaRPr lang="en-US"/>
          </a:p>
        </p:txBody>
      </p:sp>
    </p:spTree>
    <p:extLst>
      <p:ext uri="{BB962C8B-B14F-4D97-AF65-F5344CB8AC3E}">
        <p14:creationId xmlns:p14="http://schemas.microsoft.com/office/powerpoint/2010/main" val="162052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0"/>
          <p:cNvSpPr txBox="1">
            <a:spLocks noGrp="1"/>
          </p:cNvSpPr>
          <p:nvPr>
            <p:ph type="title"/>
          </p:nvPr>
        </p:nvSpPr>
        <p:spPr>
          <a:xfrm>
            <a:off x="0" y="0"/>
            <a:ext cx="9144000" cy="8156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Nội dung trình bày</a:t>
            </a:r>
            <a:endParaRPr sz="3200"/>
          </a:p>
        </p:txBody>
      </p:sp>
      <p:sp>
        <p:nvSpPr>
          <p:cNvPr id="950" name="Google Shape;950;p30"/>
          <p:cNvSpPr txBox="1">
            <a:spLocks noGrp="1"/>
          </p:cNvSpPr>
          <p:nvPr>
            <p:ph type="title" idx="2"/>
          </p:nvPr>
        </p:nvSpPr>
        <p:spPr>
          <a:xfrm>
            <a:off x="1100975" y="133910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01</a:t>
            </a:r>
            <a:endParaRPr sz="3200"/>
          </a:p>
        </p:txBody>
      </p:sp>
      <p:sp>
        <p:nvSpPr>
          <p:cNvPr id="951" name="Google Shape;951;p30"/>
          <p:cNvSpPr txBox="1">
            <a:spLocks noGrp="1"/>
          </p:cNvSpPr>
          <p:nvPr>
            <p:ph type="title" idx="3"/>
          </p:nvPr>
        </p:nvSpPr>
        <p:spPr>
          <a:xfrm>
            <a:off x="1100975" y="294636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04</a:t>
            </a:r>
            <a:endParaRPr sz="3200"/>
          </a:p>
        </p:txBody>
      </p:sp>
      <p:sp>
        <p:nvSpPr>
          <p:cNvPr id="952" name="Google Shape;952;p30"/>
          <p:cNvSpPr txBox="1">
            <a:spLocks noGrp="1"/>
          </p:cNvSpPr>
          <p:nvPr>
            <p:ph type="title" idx="4"/>
          </p:nvPr>
        </p:nvSpPr>
        <p:spPr>
          <a:xfrm>
            <a:off x="3419250" y="133910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02</a:t>
            </a:r>
            <a:endParaRPr sz="3200"/>
          </a:p>
        </p:txBody>
      </p:sp>
      <p:sp>
        <p:nvSpPr>
          <p:cNvPr id="953" name="Google Shape;953;p30"/>
          <p:cNvSpPr txBox="1">
            <a:spLocks noGrp="1"/>
          </p:cNvSpPr>
          <p:nvPr>
            <p:ph type="title" idx="5"/>
          </p:nvPr>
        </p:nvSpPr>
        <p:spPr>
          <a:xfrm>
            <a:off x="3419250" y="294636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05</a:t>
            </a:r>
            <a:endParaRPr sz="3200"/>
          </a:p>
        </p:txBody>
      </p:sp>
      <p:sp>
        <p:nvSpPr>
          <p:cNvPr id="954" name="Google Shape;954;p30"/>
          <p:cNvSpPr txBox="1">
            <a:spLocks noGrp="1"/>
          </p:cNvSpPr>
          <p:nvPr>
            <p:ph type="title" idx="6"/>
          </p:nvPr>
        </p:nvSpPr>
        <p:spPr>
          <a:xfrm>
            <a:off x="5737525" y="133910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03</a:t>
            </a:r>
            <a:endParaRPr sz="3200"/>
          </a:p>
        </p:txBody>
      </p:sp>
      <p:sp>
        <p:nvSpPr>
          <p:cNvPr id="955" name="Google Shape;955;p30"/>
          <p:cNvSpPr txBox="1">
            <a:spLocks noGrp="1"/>
          </p:cNvSpPr>
          <p:nvPr>
            <p:ph type="title" idx="7"/>
          </p:nvPr>
        </p:nvSpPr>
        <p:spPr>
          <a:xfrm>
            <a:off x="5737525" y="2946366"/>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06</a:t>
            </a:r>
            <a:endParaRPr sz="3200"/>
          </a:p>
        </p:txBody>
      </p:sp>
      <p:sp>
        <p:nvSpPr>
          <p:cNvPr id="956" name="Google Shape;956;p30"/>
          <p:cNvSpPr txBox="1">
            <a:spLocks noGrp="1"/>
          </p:cNvSpPr>
          <p:nvPr>
            <p:ph type="subTitle" idx="1"/>
          </p:nvPr>
        </p:nvSpPr>
        <p:spPr>
          <a:xfrm>
            <a:off x="1100975" y="1911806"/>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Giới thiệu</a:t>
            </a:r>
            <a:endParaRPr sz="2000"/>
          </a:p>
        </p:txBody>
      </p:sp>
      <p:sp>
        <p:nvSpPr>
          <p:cNvPr id="957" name="Google Shape;957;p30"/>
          <p:cNvSpPr txBox="1">
            <a:spLocks noGrp="1"/>
          </p:cNvSpPr>
          <p:nvPr>
            <p:ph type="subTitle" idx="8"/>
          </p:nvPr>
        </p:nvSpPr>
        <p:spPr>
          <a:xfrm>
            <a:off x="3419250" y="1911806"/>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Dữ liệu sử dụng</a:t>
            </a:r>
            <a:endParaRPr sz="2000"/>
          </a:p>
        </p:txBody>
      </p:sp>
      <p:sp>
        <p:nvSpPr>
          <p:cNvPr id="958" name="Google Shape;958;p30"/>
          <p:cNvSpPr txBox="1">
            <a:spLocks noGrp="1"/>
          </p:cNvSpPr>
          <p:nvPr>
            <p:ph type="subTitle" idx="9"/>
          </p:nvPr>
        </p:nvSpPr>
        <p:spPr>
          <a:xfrm>
            <a:off x="5737525" y="1911806"/>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Quy trình thực hiện</a:t>
            </a:r>
            <a:endParaRPr sz="2000"/>
          </a:p>
        </p:txBody>
      </p:sp>
      <p:sp>
        <p:nvSpPr>
          <p:cNvPr id="959" name="Google Shape;959;p30"/>
          <p:cNvSpPr txBox="1">
            <a:spLocks noGrp="1"/>
          </p:cNvSpPr>
          <p:nvPr>
            <p:ph type="subTitle" idx="13"/>
          </p:nvPr>
        </p:nvSpPr>
        <p:spPr>
          <a:xfrm>
            <a:off x="1093831" y="3576929"/>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Ứng dụng thực tế và triển vọng</a:t>
            </a:r>
            <a:endParaRPr sz="2000"/>
          </a:p>
        </p:txBody>
      </p:sp>
      <p:sp>
        <p:nvSpPr>
          <p:cNvPr id="960" name="Google Shape;960;p30"/>
          <p:cNvSpPr txBox="1">
            <a:spLocks noGrp="1"/>
          </p:cNvSpPr>
          <p:nvPr>
            <p:ph type="subTitle" idx="14"/>
          </p:nvPr>
        </p:nvSpPr>
        <p:spPr>
          <a:xfrm>
            <a:off x="3412106" y="3576929"/>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Thách thức</a:t>
            </a:r>
            <a:endParaRPr sz="2000"/>
          </a:p>
        </p:txBody>
      </p:sp>
      <p:sp>
        <p:nvSpPr>
          <p:cNvPr id="961" name="Google Shape;961;p30"/>
          <p:cNvSpPr txBox="1">
            <a:spLocks noGrp="1"/>
          </p:cNvSpPr>
          <p:nvPr>
            <p:ph type="subTitle" idx="15"/>
          </p:nvPr>
        </p:nvSpPr>
        <p:spPr>
          <a:xfrm>
            <a:off x="5730381" y="3576929"/>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Kết luận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C86C-B819-497F-D8D6-DA3B6E6518BD}"/>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8D8EC3A9-805F-6142-2423-64EB5C05F59D}"/>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C9DEA7CB-89ED-2EB4-C028-FC003DAF0244}"/>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sp>
        <p:nvSpPr>
          <p:cNvPr id="4" name="Google Shape;1104;p33">
            <a:extLst>
              <a:ext uri="{FF2B5EF4-FFF2-40B4-BE49-F238E27FC236}">
                <a16:creationId xmlns:a16="http://schemas.microsoft.com/office/drawing/2014/main" id="{9DB11098-E942-E6E0-C895-B5A4014985A3}"/>
              </a:ext>
            </a:extLst>
          </p:cNvPr>
          <p:cNvSpPr txBox="1">
            <a:spLocks noGrp="1"/>
          </p:cNvSpPr>
          <p:nvPr>
            <p:ph type="subTitle" idx="1"/>
          </p:nvPr>
        </p:nvSpPr>
        <p:spPr>
          <a:xfrm>
            <a:off x="494714" y="1354020"/>
            <a:ext cx="7399130" cy="93198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Đối với video sẽ chia ra 20 khung hình mỗi giây, dự đoán từng khung hình và sắp xếp làm thành 1 video.</a:t>
            </a:r>
          </a:p>
          <a:p>
            <a:pPr marL="285750" indent="-285750">
              <a:buFont typeface="Arial" panose="020B0604020202020204" pitchFamily="34" charset="0"/>
              <a:buChar char="•"/>
            </a:pPr>
            <a:endParaRPr lang="en-US" sz="1800">
              <a:solidFill>
                <a:schemeClr val="tx1"/>
              </a:solidFill>
              <a:latin typeface="+mj-lt"/>
            </a:endParaRPr>
          </a:p>
          <a:p>
            <a:pPr marL="0" indent="0"/>
            <a:endParaRPr lang="en-US" sz="1800" b="0">
              <a:solidFill>
                <a:schemeClr val="tx1"/>
              </a:solidFill>
              <a:effectLst/>
              <a:latin typeface="+mj-lt"/>
            </a:endParaRPr>
          </a:p>
        </p:txBody>
      </p:sp>
    </p:spTree>
    <p:extLst>
      <p:ext uri="{BB962C8B-B14F-4D97-AF65-F5344CB8AC3E}">
        <p14:creationId xmlns:p14="http://schemas.microsoft.com/office/powerpoint/2010/main" val="1686085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1342E-B9E2-56AC-EBF6-DDB71535FCCA}"/>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A8AC2799-BE3C-AE23-17B6-5B1FD8E84773}"/>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159D3BA3-5EDE-DDB9-9D63-598B51B57428}"/>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pic>
        <p:nvPicPr>
          <p:cNvPr id="6" name="video_04_predict_cnn">
            <a:hlinkClick r:id="" action="ppaction://media"/>
            <a:extLst>
              <a:ext uri="{FF2B5EF4-FFF2-40B4-BE49-F238E27FC236}">
                <a16:creationId xmlns:a16="http://schemas.microsoft.com/office/drawing/2014/main" id="{F86467A8-68D9-FCAB-BECC-FC47C59262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2352" y="1270972"/>
            <a:ext cx="5919296" cy="3329604"/>
          </a:xfrm>
          <a:prstGeom prst="rect">
            <a:avLst/>
          </a:prstGeom>
        </p:spPr>
      </p:pic>
    </p:spTree>
    <p:extLst>
      <p:ext uri="{BB962C8B-B14F-4D97-AF65-F5344CB8AC3E}">
        <p14:creationId xmlns:p14="http://schemas.microsoft.com/office/powerpoint/2010/main" val="39771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0BD1D-3B9F-C37D-1C8A-D72A4D367E53}"/>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9C894B8E-ED1A-530F-4C31-E42F47BC1C1D}"/>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C0C62FB9-AEA0-CC3C-C58A-AFACB3677070}"/>
              </a:ext>
            </a:extLst>
          </p:cNvPr>
          <p:cNvSpPr txBox="1">
            <a:spLocks/>
          </p:cNvSpPr>
          <p:nvPr/>
        </p:nvSpPr>
        <p:spPr>
          <a:xfrm>
            <a:off x="494714" y="726762"/>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3.1. Sử dụng CNN</a:t>
            </a:r>
            <a:endParaRPr lang="vi-VN" sz="1800" b="1">
              <a:latin typeface="Arial"/>
            </a:endParaRPr>
          </a:p>
          <a:p>
            <a:pPr marL="0" indent="0"/>
            <a:endParaRPr lang="en">
              <a:latin typeface="Arial"/>
            </a:endParaRPr>
          </a:p>
        </p:txBody>
      </p:sp>
      <p:pic>
        <p:nvPicPr>
          <p:cNvPr id="2" name="video_05_predict_cnn">
            <a:hlinkClick r:id="" action="ppaction://media"/>
            <a:extLst>
              <a:ext uri="{FF2B5EF4-FFF2-40B4-BE49-F238E27FC236}">
                <a16:creationId xmlns:a16="http://schemas.microsoft.com/office/drawing/2014/main" id="{5F6A26DF-A335-9780-E7A3-92DAB9590B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2642" y="1357313"/>
            <a:ext cx="6498716" cy="3655528"/>
          </a:xfrm>
          <a:prstGeom prst="rect">
            <a:avLst/>
          </a:prstGeom>
        </p:spPr>
      </p:pic>
    </p:spTree>
    <p:extLst>
      <p:ext uri="{BB962C8B-B14F-4D97-AF65-F5344CB8AC3E}">
        <p14:creationId xmlns:p14="http://schemas.microsoft.com/office/powerpoint/2010/main" val="1876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883C4-37F2-2BFC-60E3-34E435E33195}"/>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A7C51BA8-5B30-3DF0-86CB-86E0FE2FB5DD}"/>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EF8C927D-49EF-E999-5969-5642CC8FD138}"/>
              </a:ext>
            </a:extLst>
          </p:cNvPr>
          <p:cNvSpPr txBox="1">
            <a:spLocks/>
          </p:cNvSpPr>
          <p:nvPr/>
        </p:nvSpPr>
        <p:spPr>
          <a:xfrm>
            <a:off x="480426" y="929972"/>
            <a:ext cx="4727368"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3.2. Sử dụng ViT (Vision Transformer)</a:t>
            </a:r>
            <a:endParaRPr lang="vi-VN" sz="1800" b="1">
              <a:latin typeface="Arial"/>
            </a:endParaRPr>
          </a:p>
          <a:p>
            <a:pPr marL="0" indent="0"/>
            <a:endParaRPr lang="en">
              <a:latin typeface="Arial"/>
            </a:endParaRPr>
          </a:p>
        </p:txBody>
      </p:sp>
      <p:sp>
        <p:nvSpPr>
          <p:cNvPr id="2" name="Google Shape;1104;p33">
            <a:extLst>
              <a:ext uri="{FF2B5EF4-FFF2-40B4-BE49-F238E27FC236}">
                <a16:creationId xmlns:a16="http://schemas.microsoft.com/office/drawing/2014/main" id="{F4D419E0-5092-4ABF-90F1-2F320FBA2CE6}"/>
              </a:ext>
            </a:extLst>
          </p:cNvPr>
          <p:cNvSpPr txBox="1">
            <a:spLocks noGrp="1"/>
          </p:cNvSpPr>
          <p:nvPr>
            <p:ph type="subTitle" idx="1"/>
          </p:nvPr>
        </p:nvSpPr>
        <p:spPr>
          <a:xfrm>
            <a:off x="494714" y="1332588"/>
            <a:ext cx="7956342" cy="2546468"/>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a:solidFill>
                  <a:schemeClr val="tx1"/>
                </a:solidFill>
                <a:latin typeface="+mj-lt"/>
              </a:rPr>
              <a:t>Quy  trình xử lý dữ liệu tương tự như CNN, nhưng sử dụng mô hình vit_base_patch16_224.</a:t>
            </a:r>
          </a:p>
          <a:p>
            <a:pPr marL="285750" indent="-285750">
              <a:buFont typeface="Arial" panose="020B0604020202020204" pitchFamily="34" charset="0"/>
              <a:buChar char="•"/>
            </a:pPr>
            <a:r>
              <a:rPr lang="en-US" sz="1800">
                <a:solidFill>
                  <a:schemeClr val="tx1"/>
                </a:solidFill>
                <a:latin typeface="+mj-lt"/>
              </a:rPr>
              <a:t>Được train trên nền tảng kaggle với GPU P100, thời gian train là 1 giờ 5 phút với 20 epochs.</a:t>
            </a:r>
          </a:p>
          <a:p>
            <a:pPr marL="285750" indent="-285750">
              <a:buFont typeface="Arial" panose="020B0604020202020204" pitchFamily="34" charset="0"/>
              <a:buChar char="•"/>
            </a:pPr>
            <a:r>
              <a:rPr lang="en-US" sz="1800">
                <a:solidFill>
                  <a:schemeClr val="tx1"/>
                </a:solidFill>
                <a:latin typeface="+mj-lt"/>
              </a:rPr>
              <a:t>Độ chính xác cao nhất trên tập val là 0.9559</a:t>
            </a:r>
          </a:p>
          <a:p>
            <a:pPr marL="285750" indent="-285750">
              <a:buFont typeface="Arial" panose="020B0604020202020204" pitchFamily="34" charset="0"/>
              <a:buChar char="•"/>
            </a:pPr>
            <a:r>
              <a:rPr lang="en-US" sz="1800">
                <a:solidFill>
                  <a:schemeClr val="tx1"/>
                </a:solidFill>
                <a:latin typeface="+mj-lt"/>
              </a:rPr>
              <a:t>Mô hình đạt độ chính xác cao nhất được lưu lại với tên vit_model_01.pth để xử dụng trong các bước xử lý trong tương lai.</a:t>
            </a:r>
          </a:p>
          <a:p>
            <a:pPr marL="0" indent="0"/>
            <a:endParaRPr lang="en-US" sz="1800" b="0">
              <a:solidFill>
                <a:schemeClr val="tx1"/>
              </a:solidFill>
              <a:effectLst/>
              <a:latin typeface="+mj-lt"/>
            </a:endParaRPr>
          </a:p>
        </p:txBody>
      </p:sp>
    </p:spTree>
    <p:extLst>
      <p:ext uri="{BB962C8B-B14F-4D97-AF65-F5344CB8AC3E}">
        <p14:creationId xmlns:p14="http://schemas.microsoft.com/office/powerpoint/2010/main" val="172760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49;p30">
            <a:extLst>
              <a:ext uri="{FF2B5EF4-FFF2-40B4-BE49-F238E27FC236}">
                <a16:creationId xmlns:a16="http://schemas.microsoft.com/office/drawing/2014/main" id="{2FDDAD97-02D9-1F61-DA95-D6D38659C50E}"/>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2EF24B58-992B-2E16-E4AE-B307745E65B7}"/>
              </a:ext>
            </a:extLst>
          </p:cNvPr>
          <p:cNvSpPr txBox="1">
            <a:spLocks/>
          </p:cNvSpPr>
          <p:nvPr/>
        </p:nvSpPr>
        <p:spPr>
          <a:xfrm>
            <a:off x="480426" y="929972"/>
            <a:ext cx="4727368"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3.2. Sử dụng ViT (Vision Transformer)</a:t>
            </a:r>
            <a:endParaRPr lang="vi-VN" sz="1800" b="1">
              <a:latin typeface="Arial"/>
            </a:endParaRPr>
          </a:p>
          <a:p>
            <a:pPr marL="0" indent="0"/>
            <a:endParaRPr lang="en">
              <a:latin typeface="Arial"/>
            </a:endParaRPr>
          </a:p>
        </p:txBody>
      </p:sp>
      <p:sp>
        <p:nvSpPr>
          <p:cNvPr id="13" name="AutoShape 2" descr="Vision-Transformer-Architecture_">
            <a:extLst>
              <a:ext uri="{FF2B5EF4-FFF2-40B4-BE49-F238E27FC236}">
                <a16:creationId xmlns:a16="http://schemas.microsoft.com/office/drawing/2014/main" id="{C910CD33-4B71-9C1A-A447-2252812E3F68}"/>
              </a:ext>
            </a:extLst>
          </p:cNvPr>
          <p:cNvSpPr>
            <a:spLocks noChangeAspect="1" noChangeArrowheads="1"/>
          </p:cNvSpPr>
          <p:nvPr/>
        </p:nvSpPr>
        <p:spPr bwMode="auto">
          <a:xfrm>
            <a:off x="3047999" y="2319337"/>
            <a:ext cx="3202781" cy="32027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descr="Vision-Transformer-Architecture_">
            <a:extLst>
              <a:ext uri="{FF2B5EF4-FFF2-40B4-BE49-F238E27FC236}">
                <a16:creationId xmlns:a16="http://schemas.microsoft.com/office/drawing/2014/main" id="{4BCDA2C1-ACE4-A9DA-32E7-0B61EF58455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C5CAEBE7-FCFA-74BD-897C-0F03CC7F91F3}"/>
              </a:ext>
            </a:extLst>
          </p:cNvPr>
          <p:cNvPicPr>
            <a:picLocks noChangeAspect="1"/>
          </p:cNvPicPr>
          <p:nvPr/>
        </p:nvPicPr>
        <p:blipFill>
          <a:blip r:embed="rId2"/>
          <a:stretch>
            <a:fillRect/>
          </a:stretch>
        </p:blipFill>
        <p:spPr>
          <a:xfrm>
            <a:off x="1535906" y="1476473"/>
            <a:ext cx="6072188" cy="3038630"/>
          </a:xfrm>
          <a:prstGeom prst="rect">
            <a:avLst/>
          </a:prstGeom>
        </p:spPr>
      </p:pic>
      <p:sp>
        <p:nvSpPr>
          <p:cNvPr id="19" name="Google Shape;1104;p33">
            <a:extLst>
              <a:ext uri="{FF2B5EF4-FFF2-40B4-BE49-F238E27FC236}">
                <a16:creationId xmlns:a16="http://schemas.microsoft.com/office/drawing/2014/main" id="{497C0FCE-56D2-72D2-9C66-2DACF6338DA6}"/>
              </a:ext>
            </a:extLst>
          </p:cNvPr>
          <p:cNvSpPr txBox="1">
            <a:spLocks noGrp="1"/>
          </p:cNvSpPr>
          <p:nvPr>
            <p:ph type="subTitle" idx="1"/>
          </p:nvPr>
        </p:nvSpPr>
        <p:spPr>
          <a:xfrm>
            <a:off x="2997700" y="4515103"/>
            <a:ext cx="3148599" cy="438152"/>
          </a:xfrm>
          <a:prstGeom prst="rect">
            <a:avLst/>
          </a:prstGeom>
        </p:spPr>
        <p:txBody>
          <a:bodyPr spcFirstLastPara="1" wrap="square" lIns="91425" tIns="91425" rIns="91425" bIns="91425" anchor="t" anchorCtr="0">
            <a:noAutofit/>
          </a:bodyPr>
          <a:lstStyle/>
          <a:p>
            <a:pPr marL="0" indent="0"/>
            <a:r>
              <a:rPr lang="en-US" sz="1800" b="0">
                <a:solidFill>
                  <a:schemeClr val="tx1"/>
                </a:solidFill>
                <a:effectLst/>
                <a:latin typeface="+mj-lt"/>
              </a:rPr>
              <a:t>Kiến trúc mô hình ViT</a:t>
            </a:r>
          </a:p>
        </p:txBody>
      </p:sp>
    </p:spTree>
    <p:extLst>
      <p:ext uri="{BB962C8B-B14F-4D97-AF65-F5344CB8AC3E}">
        <p14:creationId xmlns:p14="http://schemas.microsoft.com/office/powerpoint/2010/main" val="3809988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65FA-D1B3-FEEC-008B-26B74FC87351}"/>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13C9EEC3-DA9C-333F-FB21-E88EE90D2649}"/>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707A13C4-467E-0E6A-5116-7F89C04B8FE6}"/>
              </a:ext>
            </a:extLst>
          </p:cNvPr>
          <p:cNvSpPr txBox="1">
            <a:spLocks/>
          </p:cNvSpPr>
          <p:nvPr/>
        </p:nvSpPr>
        <p:spPr>
          <a:xfrm>
            <a:off x="480426" y="929972"/>
            <a:ext cx="4727368"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3.2. Sử dụng ViT (Vision Transformer)</a:t>
            </a:r>
            <a:endParaRPr lang="vi-VN" sz="1800" b="1">
              <a:latin typeface="Arial"/>
            </a:endParaRPr>
          </a:p>
          <a:p>
            <a:pPr marL="0" indent="0"/>
            <a:endParaRPr lang="en">
              <a:latin typeface="Arial"/>
            </a:endParaRPr>
          </a:p>
        </p:txBody>
      </p:sp>
      <p:pic>
        <p:nvPicPr>
          <p:cNvPr id="6" name="Picture 5">
            <a:extLst>
              <a:ext uri="{FF2B5EF4-FFF2-40B4-BE49-F238E27FC236}">
                <a16:creationId xmlns:a16="http://schemas.microsoft.com/office/drawing/2014/main" id="{05D9BE31-F621-FEC2-1929-EBDA65B44025}"/>
              </a:ext>
            </a:extLst>
          </p:cNvPr>
          <p:cNvPicPr>
            <a:picLocks noChangeAspect="1"/>
          </p:cNvPicPr>
          <p:nvPr/>
        </p:nvPicPr>
        <p:blipFill>
          <a:blip r:embed="rId2"/>
          <a:stretch>
            <a:fillRect/>
          </a:stretch>
        </p:blipFill>
        <p:spPr>
          <a:xfrm>
            <a:off x="480426" y="1476209"/>
            <a:ext cx="3632765" cy="3270975"/>
          </a:xfrm>
          <a:prstGeom prst="rect">
            <a:avLst/>
          </a:prstGeom>
        </p:spPr>
      </p:pic>
      <p:pic>
        <p:nvPicPr>
          <p:cNvPr id="8" name="Picture 7">
            <a:extLst>
              <a:ext uri="{FF2B5EF4-FFF2-40B4-BE49-F238E27FC236}">
                <a16:creationId xmlns:a16="http://schemas.microsoft.com/office/drawing/2014/main" id="{B3DE2DA2-6223-8076-D3C6-7251F4DAD6AE}"/>
              </a:ext>
            </a:extLst>
          </p:cNvPr>
          <p:cNvPicPr>
            <a:picLocks noChangeAspect="1"/>
          </p:cNvPicPr>
          <p:nvPr/>
        </p:nvPicPr>
        <p:blipFill>
          <a:blip r:embed="rId3"/>
          <a:stretch>
            <a:fillRect/>
          </a:stretch>
        </p:blipFill>
        <p:spPr>
          <a:xfrm>
            <a:off x="4243083" y="1476209"/>
            <a:ext cx="4637775" cy="3270975"/>
          </a:xfrm>
          <a:prstGeom prst="rect">
            <a:avLst/>
          </a:prstGeom>
        </p:spPr>
      </p:pic>
    </p:spTree>
    <p:extLst>
      <p:ext uri="{BB962C8B-B14F-4D97-AF65-F5344CB8AC3E}">
        <p14:creationId xmlns:p14="http://schemas.microsoft.com/office/powerpoint/2010/main" val="256476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050B0-87EE-B0E7-9C39-FD99F0109557}"/>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D9895627-B569-30EF-9350-8CE5BAC7DDE6}"/>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0EBE5715-3D66-9B2B-7CD1-EBAA73A433D6}"/>
              </a:ext>
            </a:extLst>
          </p:cNvPr>
          <p:cNvSpPr txBox="1">
            <a:spLocks/>
          </p:cNvSpPr>
          <p:nvPr/>
        </p:nvSpPr>
        <p:spPr>
          <a:xfrm>
            <a:off x="416133" y="687085"/>
            <a:ext cx="4727368"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3.2. Sử dụng ViT (Vision Transformer)</a:t>
            </a:r>
            <a:endParaRPr lang="vi-VN" sz="1800" b="1">
              <a:latin typeface="Arial"/>
            </a:endParaRPr>
          </a:p>
          <a:p>
            <a:pPr marL="0" indent="0"/>
            <a:endParaRPr lang="en">
              <a:latin typeface="Arial"/>
            </a:endParaRPr>
          </a:p>
        </p:txBody>
      </p:sp>
      <p:pic>
        <p:nvPicPr>
          <p:cNvPr id="7" name="video_02_predict">
            <a:hlinkClick r:id="" action="ppaction://media"/>
            <a:extLst>
              <a:ext uri="{FF2B5EF4-FFF2-40B4-BE49-F238E27FC236}">
                <a16:creationId xmlns:a16="http://schemas.microsoft.com/office/drawing/2014/main" id="{E1DEF84F-D276-0EB2-AB50-9DE211C702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6199" y="1271587"/>
            <a:ext cx="6451601" cy="3629026"/>
          </a:xfrm>
          <a:prstGeom prst="rect">
            <a:avLst/>
          </a:prstGeom>
        </p:spPr>
      </p:pic>
    </p:spTree>
    <p:extLst>
      <p:ext uri="{BB962C8B-B14F-4D97-AF65-F5344CB8AC3E}">
        <p14:creationId xmlns:p14="http://schemas.microsoft.com/office/powerpoint/2010/main" val="364669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43D69-C38A-3B8A-5C66-7BB557D498F3}"/>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EC2B5E43-EF8A-094C-3CD5-7DA9201D9E36}"/>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6E494457-A078-0500-B2B6-75C006D370A0}"/>
              </a:ext>
            </a:extLst>
          </p:cNvPr>
          <p:cNvSpPr txBox="1">
            <a:spLocks/>
          </p:cNvSpPr>
          <p:nvPr/>
        </p:nvSpPr>
        <p:spPr>
          <a:xfrm>
            <a:off x="1375" y="694649"/>
            <a:ext cx="4748100" cy="594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3.3. </a:t>
            </a:r>
            <a:r>
              <a:rPr lang="en-US" sz="1800" b="1" err="1">
                <a:latin typeface="Arial"/>
              </a:rPr>
              <a:t>Sử</a:t>
            </a:r>
            <a:r>
              <a:rPr lang="en-US" sz="1800" b="1">
                <a:latin typeface="Arial"/>
              </a:rPr>
              <a:t> </a:t>
            </a:r>
            <a:r>
              <a:rPr lang="en-US" sz="1800" b="1" err="1">
                <a:latin typeface="Arial"/>
              </a:rPr>
              <a:t>dụng</a:t>
            </a:r>
            <a:r>
              <a:rPr lang="en-US" sz="1800" b="1">
                <a:latin typeface="Arial"/>
              </a:rPr>
              <a:t> YOLO:</a:t>
            </a:r>
          </a:p>
        </p:txBody>
      </p:sp>
      <p:sp>
        <p:nvSpPr>
          <p:cNvPr id="4" name="Google Shape;1104;p33">
            <a:extLst>
              <a:ext uri="{FF2B5EF4-FFF2-40B4-BE49-F238E27FC236}">
                <a16:creationId xmlns:a16="http://schemas.microsoft.com/office/drawing/2014/main" id="{ED52CA9D-6F48-89CD-DE97-D2AD7EF54FB4}"/>
              </a:ext>
            </a:extLst>
          </p:cNvPr>
          <p:cNvSpPr txBox="1">
            <a:spLocks noGrp="1"/>
          </p:cNvSpPr>
          <p:nvPr>
            <p:ph type="subTitle" idx="1"/>
          </p:nvPr>
        </p:nvSpPr>
        <p:spPr>
          <a:xfrm>
            <a:off x="3526337" y="4600828"/>
            <a:ext cx="3148599" cy="438152"/>
          </a:xfrm>
          <a:prstGeom prst="rect">
            <a:avLst/>
          </a:prstGeom>
        </p:spPr>
        <p:txBody>
          <a:bodyPr spcFirstLastPara="1" wrap="square" lIns="91425" tIns="91425" rIns="91425" bIns="91425" anchor="t" anchorCtr="0">
            <a:noAutofit/>
          </a:bodyPr>
          <a:lstStyle/>
          <a:p>
            <a:pPr marL="0" indent="0"/>
            <a:r>
              <a:rPr lang="en-US" sz="1800" b="0">
                <a:solidFill>
                  <a:schemeClr val="tx1"/>
                </a:solidFill>
                <a:effectLst/>
                <a:latin typeface="+mj-lt"/>
              </a:rPr>
              <a:t>Kiến trúc YOLO</a:t>
            </a:r>
          </a:p>
        </p:txBody>
      </p:sp>
      <p:pic>
        <p:nvPicPr>
          <p:cNvPr id="5" name="Picture 4">
            <a:extLst>
              <a:ext uri="{FF2B5EF4-FFF2-40B4-BE49-F238E27FC236}">
                <a16:creationId xmlns:a16="http://schemas.microsoft.com/office/drawing/2014/main" id="{64CE4E06-9BA2-C5C6-18CA-BAFC81B44EBD}"/>
              </a:ext>
            </a:extLst>
          </p:cNvPr>
          <p:cNvPicPr>
            <a:picLocks noChangeAspect="1"/>
          </p:cNvPicPr>
          <p:nvPr/>
        </p:nvPicPr>
        <p:blipFill>
          <a:blip r:embed="rId2"/>
          <a:stretch>
            <a:fillRect/>
          </a:stretch>
        </p:blipFill>
        <p:spPr>
          <a:xfrm>
            <a:off x="1741883" y="1210943"/>
            <a:ext cx="5660231" cy="3304160"/>
          </a:xfrm>
          <a:prstGeom prst="rect">
            <a:avLst/>
          </a:prstGeom>
        </p:spPr>
      </p:pic>
    </p:spTree>
    <p:extLst>
      <p:ext uri="{BB962C8B-B14F-4D97-AF65-F5344CB8AC3E}">
        <p14:creationId xmlns:p14="http://schemas.microsoft.com/office/powerpoint/2010/main" val="3256916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D47AB-F042-3B12-9CEC-D753EFCA54CD}"/>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FDC549DD-F6A5-1FAD-39B7-BE68D7D40808}"/>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7FDC5D03-97FB-3EBC-A27F-6B7DB62B0393}"/>
              </a:ext>
            </a:extLst>
          </p:cNvPr>
          <p:cNvSpPr txBox="1">
            <a:spLocks/>
          </p:cNvSpPr>
          <p:nvPr/>
        </p:nvSpPr>
        <p:spPr>
          <a:xfrm>
            <a:off x="1375" y="694649"/>
            <a:ext cx="4748100" cy="594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3.3. </a:t>
            </a:r>
            <a:r>
              <a:rPr lang="en-US" sz="1800" b="1" err="1">
                <a:latin typeface="Arial"/>
              </a:rPr>
              <a:t>Sử</a:t>
            </a:r>
            <a:r>
              <a:rPr lang="en-US" sz="1800" b="1">
                <a:latin typeface="Arial"/>
              </a:rPr>
              <a:t> </a:t>
            </a:r>
            <a:r>
              <a:rPr lang="en-US" sz="1800" b="1" err="1">
                <a:latin typeface="Arial"/>
              </a:rPr>
              <a:t>dụng</a:t>
            </a:r>
            <a:r>
              <a:rPr lang="en-US" sz="1800" b="1">
                <a:latin typeface="Arial"/>
              </a:rPr>
              <a:t> YOLO:</a:t>
            </a:r>
          </a:p>
        </p:txBody>
      </p:sp>
      <p:pic>
        <p:nvPicPr>
          <p:cNvPr id="3" name="Picture 2">
            <a:extLst>
              <a:ext uri="{FF2B5EF4-FFF2-40B4-BE49-F238E27FC236}">
                <a16:creationId xmlns:a16="http://schemas.microsoft.com/office/drawing/2014/main" id="{CD9203F2-EBF2-0019-0D2B-E94039362BE7}"/>
              </a:ext>
            </a:extLst>
          </p:cNvPr>
          <p:cNvPicPr>
            <a:picLocks noChangeAspect="1"/>
          </p:cNvPicPr>
          <p:nvPr/>
        </p:nvPicPr>
        <p:blipFill>
          <a:blip r:embed="rId2"/>
          <a:stretch>
            <a:fillRect/>
          </a:stretch>
        </p:blipFill>
        <p:spPr>
          <a:xfrm>
            <a:off x="1589484" y="1238101"/>
            <a:ext cx="5965031" cy="3355330"/>
          </a:xfrm>
          <a:prstGeom prst="rect">
            <a:avLst/>
          </a:prstGeom>
        </p:spPr>
      </p:pic>
      <p:sp>
        <p:nvSpPr>
          <p:cNvPr id="4" name="Google Shape;1104;p33">
            <a:extLst>
              <a:ext uri="{FF2B5EF4-FFF2-40B4-BE49-F238E27FC236}">
                <a16:creationId xmlns:a16="http://schemas.microsoft.com/office/drawing/2014/main" id="{738F1DFB-A5FB-DD2B-B956-CBA0F3F9A066}"/>
              </a:ext>
            </a:extLst>
          </p:cNvPr>
          <p:cNvSpPr txBox="1">
            <a:spLocks noGrp="1"/>
          </p:cNvSpPr>
          <p:nvPr>
            <p:ph type="subTitle" idx="1"/>
          </p:nvPr>
        </p:nvSpPr>
        <p:spPr>
          <a:xfrm>
            <a:off x="2997700" y="4515103"/>
            <a:ext cx="3148599" cy="438152"/>
          </a:xfrm>
          <a:prstGeom prst="rect">
            <a:avLst/>
          </a:prstGeom>
        </p:spPr>
        <p:txBody>
          <a:bodyPr spcFirstLastPara="1" wrap="square" lIns="91425" tIns="91425" rIns="91425" bIns="91425" anchor="t" anchorCtr="0">
            <a:noAutofit/>
          </a:bodyPr>
          <a:lstStyle/>
          <a:p>
            <a:pPr marL="0" indent="0"/>
            <a:r>
              <a:rPr lang="en-US" sz="1800" b="0">
                <a:solidFill>
                  <a:schemeClr val="tx1"/>
                </a:solidFill>
                <a:effectLst/>
                <a:latin typeface="+mj-lt"/>
              </a:rPr>
              <a:t>Kiến trúc YOLO11</a:t>
            </a:r>
          </a:p>
        </p:txBody>
      </p:sp>
    </p:spTree>
    <p:extLst>
      <p:ext uri="{BB962C8B-B14F-4D97-AF65-F5344CB8AC3E}">
        <p14:creationId xmlns:p14="http://schemas.microsoft.com/office/powerpoint/2010/main" val="2777369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C4F5-DE8F-8CBF-05CB-3B663134923A}"/>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AE371348-C4FB-B096-F140-EEA42D7B7C20}"/>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9794A9F5-B26E-D9D4-42FD-115B4C8EFEC9}"/>
              </a:ext>
            </a:extLst>
          </p:cNvPr>
          <p:cNvSpPr txBox="1">
            <a:spLocks/>
          </p:cNvSpPr>
          <p:nvPr/>
        </p:nvSpPr>
        <p:spPr>
          <a:xfrm>
            <a:off x="1375" y="694649"/>
            <a:ext cx="4748100" cy="594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3.3. </a:t>
            </a:r>
            <a:r>
              <a:rPr lang="en-US" sz="1800" b="1" err="1">
                <a:latin typeface="Arial"/>
              </a:rPr>
              <a:t>Sử</a:t>
            </a:r>
            <a:r>
              <a:rPr lang="en-US" sz="1800" b="1">
                <a:latin typeface="Arial"/>
              </a:rPr>
              <a:t> </a:t>
            </a:r>
            <a:r>
              <a:rPr lang="en-US" sz="1800" b="1" err="1">
                <a:latin typeface="Arial"/>
              </a:rPr>
              <a:t>dụng</a:t>
            </a:r>
            <a:r>
              <a:rPr lang="en-US" sz="1800" b="1">
                <a:latin typeface="Arial"/>
              </a:rPr>
              <a:t> YOLO:</a:t>
            </a:r>
          </a:p>
        </p:txBody>
      </p:sp>
      <p:pic>
        <p:nvPicPr>
          <p:cNvPr id="8" name="Hình ảnh 7" descr="Ảnh có chứa văn bản, ảnh chụp màn hình, biểu đồ, hàng&#10;&#10;Nội dung do AI tạo ra có thể không chính xác.">
            <a:extLst>
              <a:ext uri="{FF2B5EF4-FFF2-40B4-BE49-F238E27FC236}">
                <a16:creationId xmlns:a16="http://schemas.microsoft.com/office/drawing/2014/main" id="{8E41CDB5-9EB9-653A-107A-9F3367F192B1}"/>
              </a:ext>
            </a:extLst>
          </p:cNvPr>
          <p:cNvPicPr>
            <a:picLocks noChangeAspect="1"/>
          </p:cNvPicPr>
          <p:nvPr/>
        </p:nvPicPr>
        <p:blipFill>
          <a:blip r:embed="rId2"/>
          <a:stretch>
            <a:fillRect/>
          </a:stretch>
        </p:blipFill>
        <p:spPr>
          <a:xfrm>
            <a:off x="714375" y="2573617"/>
            <a:ext cx="7715250" cy="1046817"/>
          </a:xfrm>
          <a:prstGeom prst="rect">
            <a:avLst/>
          </a:prstGeom>
        </p:spPr>
      </p:pic>
      <p:sp>
        <p:nvSpPr>
          <p:cNvPr id="9" name="Hộp Văn bản 8">
            <a:extLst>
              <a:ext uri="{FF2B5EF4-FFF2-40B4-BE49-F238E27FC236}">
                <a16:creationId xmlns:a16="http://schemas.microsoft.com/office/drawing/2014/main" id="{69F1953A-1E74-060C-BD9E-E99DDD933560}"/>
              </a:ext>
            </a:extLst>
          </p:cNvPr>
          <p:cNvSpPr txBox="1"/>
          <p:nvPr/>
        </p:nvSpPr>
        <p:spPr>
          <a:xfrm>
            <a:off x="312491" y="1278998"/>
            <a:ext cx="59877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Từ 7562 ảnh thiết lập tập </a:t>
            </a:r>
            <a:r>
              <a:rPr lang="vi-VN" err="1"/>
              <a:t>valid</a:t>
            </a:r>
            <a:r>
              <a:rPr lang="vi-VN"/>
              <a:t> = 2115 ảnh và </a:t>
            </a:r>
            <a:r>
              <a:rPr lang="vi-VN" err="1"/>
              <a:t>test</a:t>
            </a:r>
            <a:r>
              <a:rPr lang="vi-VN"/>
              <a:t> = 1218 ảnh</a:t>
            </a:r>
          </a:p>
          <a:p>
            <a:r>
              <a:rPr lang="vi-VN" err="1"/>
              <a:t>Roboflow</a:t>
            </a:r>
            <a:r>
              <a:rPr lang="vi-VN"/>
              <a:t> chúng ta có thể </a:t>
            </a:r>
            <a:r>
              <a:rPr lang="vi-VN" err="1"/>
              <a:t>augment</a:t>
            </a:r>
            <a:r>
              <a:rPr lang="vi-VN"/>
              <a:t> tập </a:t>
            </a:r>
            <a:r>
              <a:rPr lang="vi-VN" err="1"/>
              <a:t>train</a:t>
            </a:r>
            <a:r>
              <a:rPr lang="vi-VN"/>
              <a:t> lên 3 lần và nhận được 12676 ảnh tập </a:t>
            </a:r>
            <a:r>
              <a:rPr lang="vi-VN" err="1"/>
              <a:t>train</a:t>
            </a:r>
          </a:p>
          <a:p>
            <a:r>
              <a:rPr lang="vi-VN"/>
              <a:t>Và tỷ lệ </a:t>
            </a:r>
            <a:r>
              <a:rPr lang="vi-VN" err="1"/>
              <a:t>train</a:t>
            </a:r>
            <a:r>
              <a:rPr lang="vi-VN"/>
              <a:t>/</a:t>
            </a:r>
            <a:r>
              <a:rPr lang="vi-VN" err="1"/>
              <a:t>valid</a:t>
            </a:r>
            <a:r>
              <a:rPr lang="vi-VN"/>
              <a:t>/</a:t>
            </a:r>
            <a:r>
              <a:rPr lang="vi-VN" err="1"/>
              <a:t>test</a:t>
            </a:r>
            <a:r>
              <a:rPr lang="vi-VN"/>
              <a:t> là 79:13:8</a:t>
            </a:r>
          </a:p>
        </p:txBody>
      </p:sp>
    </p:spTree>
    <p:extLst>
      <p:ext uri="{BB962C8B-B14F-4D97-AF65-F5344CB8AC3E}">
        <p14:creationId xmlns:p14="http://schemas.microsoft.com/office/powerpoint/2010/main" val="233011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4" name="Google Shape;1104;p33"/>
          <p:cNvSpPr txBox="1">
            <a:spLocks noGrp="1"/>
          </p:cNvSpPr>
          <p:nvPr>
            <p:ph type="subTitle" idx="1"/>
          </p:nvPr>
        </p:nvSpPr>
        <p:spPr>
          <a:xfrm>
            <a:off x="802246" y="1341802"/>
            <a:ext cx="7539508" cy="27587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800">
                <a:latin typeface="+mn-lt"/>
              </a:rPr>
              <a:t>Hàng năm, hơn 12.000 vụ tai nạn do tài xế gây ra, 30% trong số đó liên quan đến buồn ngủ hoặc mất tập trung, đặc biệt là hiện tượng "giấc ngủ trắng" trên các tuyến đường dài, cao tốc, tăng nguy cơ tai nạn nghiêm trọng.</a:t>
            </a:r>
            <a:endParaRPr lang="en-US" sz="1800">
              <a:latin typeface="+mn-lt"/>
            </a:endParaRPr>
          </a:p>
          <a:p>
            <a:pPr marL="285750" lvl="0" indent="-285750" algn="l" rtl="0">
              <a:spcBef>
                <a:spcPts val="0"/>
              </a:spcBef>
              <a:spcAft>
                <a:spcPts val="0"/>
              </a:spcAft>
              <a:buFont typeface="Arial" panose="020B0604020202020204" pitchFamily="34" charset="0"/>
              <a:buChar char="•"/>
            </a:pPr>
            <a:endParaRPr lang="en-US" sz="1800">
              <a:latin typeface="+mn-lt"/>
            </a:endParaRPr>
          </a:p>
          <a:p>
            <a:pPr marL="285750" lvl="0" indent="-285750" algn="l" rtl="0">
              <a:spcBef>
                <a:spcPts val="0"/>
              </a:spcBef>
              <a:spcAft>
                <a:spcPts val="0"/>
              </a:spcAft>
              <a:buFont typeface="Arial" panose="020B0604020202020204" pitchFamily="34" charset="0"/>
              <a:buChar char="•"/>
            </a:pPr>
            <a:r>
              <a:rPr lang="en-US" sz="1800">
                <a:latin typeface="+mn-lt"/>
              </a:rPr>
              <a:t>Tai nạn do buồn ngủ gây nhiều ca tử vong. Hệ thống an toàn hiện tại chỉ can thiệp muộn, không phát hiện sớm mệt mỏi. Giải pháp là ứng dụng Computer Vision và Deep Learning để giám sát và cảnh báo kịp thời tình trạng tài xế.</a:t>
            </a:r>
            <a:endParaRPr sz="1800">
              <a:latin typeface="+mn-lt"/>
            </a:endParaRPr>
          </a:p>
        </p:txBody>
      </p:sp>
      <p:sp>
        <p:nvSpPr>
          <p:cNvPr id="2" name="Google Shape;949;p30">
            <a:extLst>
              <a:ext uri="{FF2B5EF4-FFF2-40B4-BE49-F238E27FC236}">
                <a16:creationId xmlns:a16="http://schemas.microsoft.com/office/drawing/2014/main" id="{C8ED2C0F-9793-0D37-F507-5BDCF9EB8A6E}"/>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1.1. Đặt vấn đề</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A6238-82B6-BE37-35D9-F5E676653BC9}"/>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592AB1B1-4A8D-1D3E-8EB9-08BEF24E962E}"/>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sp>
        <p:nvSpPr>
          <p:cNvPr id="12" name="Google Shape;1135;p35">
            <a:extLst>
              <a:ext uri="{FF2B5EF4-FFF2-40B4-BE49-F238E27FC236}">
                <a16:creationId xmlns:a16="http://schemas.microsoft.com/office/drawing/2014/main" id="{F8143B30-2FCA-1763-64C2-B5A522EFDC80}"/>
              </a:ext>
            </a:extLst>
          </p:cNvPr>
          <p:cNvSpPr txBox="1">
            <a:spLocks/>
          </p:cNvSpPr>
          <p:nvPr/>
        </p:nvSpPr>
        <p:spPr>
          <a:xfrm>
            <a:off x="0" y="538081"/>
            <a:ext cx="4865761" cy="2493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3.3. </a:t>
            </a:r>
            <a:r>
              <a:rPr lang="en-US" sz="1800" b="1" err="1">
                <a:latin typeface="Arial"/>
              </a:rPr>
              <a:t>Sử</a:t>
            </a:r>
            <a:r>
              <a:rPr lang="en-US" sz="1800" b="1">
                <a:latin typeface="Arial"/>
              </a:rPr>
              <a:t> </a:t>
            </a:r>
            <a:r>
              <a:rPr lang="en-US" sz="1800" b="1" err="1">
                <a:latin typeface="Arial"/>
              </a:rPr>
              <a:t>dụng</a:t>
            </a:r>
            <a:r>
              <a:rPr lang="en-US" sz="1800" b="1">
                <a:latin typeface="Arial"/>
              </a:rPr>
              <a:t> YOLO:</a:t>
            </a:r>
          </a:p>
          <a:p>
            <a:endParaRPr lang="en-US" sz="1800" b="1">
              <a:latin typeface="Arial"/>
            </a:endParaRPr>
          </a:p>
          <a:p>
            <a:r>
              <a:rPr lang="en-US" sz="1800">
                <a:latin typeface="Arial"/>
              </a:rPr>
              <a:t>Resize </a:t>
            </a:r>
            <a:r>
              <a:rPr lang="en-US" sz="1800" err="1">
                <a:latin typeface="Arial"/>
              </a:rPr>
              <a:t>ảnh</a:t>
            </a:r>
            <a:r>
              <a:rPr lang="en-US" sz="1800">
                <a:latin typeface="Arial"/>
              </a:rPr>
              <a:t> </a:t>
            </a:r>
            <a:r>
              <a:rPr lang="en-US" sz="1800" err="1">
                <a:latin typeface="Arial"/>
              </a:rPr>
              <a:t>về</a:t>
            </a:r>
            <a:r>
              <a:rPr lang="en-US" sz="1800">
                <a:latin typeface="Arial"/>
              </a:rPr>
              <a:t> </a:t>
            </a:r>
            <a:r>
              <a:rPr lang="en-US" sz="1800" err="1">
                <a:latin typeface="Arial"/>
              </a:rPr>
              <a:t>kích</a:t>
            </a:r>
            <a:r>
              <a:rPr lang="en-US" sz="1800">
                <a:latin typeface="Arial"/>
              </a:rPr>
              <a:t> </a:t>
            </a:r>
            <a:r>
              <a:rPr lang="en-US" sz="1800" err="1">
                <a:latin typeface="Arial"/>
              </a:rPr>
              <a:t>thước</a:t>
            </a:r>
            <a:r>
              <a:rPr lang="en-US" sz="1800">
                <a:latin typeface="Arial"/>
              </a:rPr>
              <a:t> 640x640</a:t>
            </a:r>
          </a:p>
          <a:p>
            <a:r>
              <a:rPr lang="en-US" sz="1800" err="1">
                <a:latin typeface="Arial"/>
              </a:rPr>
              <a:t>Chạy</a:t>
            </a:r>
            <a:r>
              <a:rPr lang="en-US" sz="1800">
                <a:latin typeface="Arial"/>
              </a:rPr>
              <a:t> </a:t>
            </a:r>
            <a:r>
              <a:rPr lang="en-US" sz="1800" err="1">
                <a:latin typeface="Arial"/>
              </a:rPr>
              <a:t>với</a:t>
            </a:r>
            <a:r>
              <a:rPr lang="en-US" sz="1800">
                <a:latin typeface="Arial"/>
              </a:rPr>
              <a:t> GPU P100 </a:t>
            </a:r>
            <a:r>
              <a:rPr lang="en-US" sz="1800" err="1">
                <a:latin typeface="Arial"/>
              </a:rPr>
              <a:t>trên</a:t>
            </a:r>
            <a:r>
              <a:rPr lang="en-US" sz="1800">
                <a:latin typeface="Arial"/>
              </a:rPr>
              <a:t> Kaggle </a:t>
            </a:r>
            <a:r>
              <a:rPr lang="en-US" sz="1800" err="1">
                <a:latin typeface="Arial"/>
              </a:rPr>
              <a:t>với</a:t>
            </a:r>
            <a:r>
              <a:rPr lang="en-US" sz="1800">
                <a:latin typeface="Arial"/>
              </a:rPr>
              <a:t> 30 epochs</a:t>
            </a:r>
          </a:p>
          <a:p>
            <a:r>
              <a:rPr lang="en-US" sz="1800" err="1">
                <a:latin typeface="Arial"/>
              </a:rPr>
              <a:t>Phiên</a:t>
            </a:r>
            <a:r>
              <a:rPr lang="en-US" sz="1800">
                <a:latin typeface="Arial"/>
              </a:rPr>
              <a:t> </a:t>
            </a:r>
            <a:r>
              <a:rPr lang="en-US" sz="1800" err="1">
                <a:latin typeface="Arial"/>
              </a:rPr>
              <a:t>bản</a:t>
            </a:r>
            <a:r>
              <a:rPr lang="en-US" sz="1800">
                <a:latin typeface="Arial"/>
              </a:rPr>
              <a:t> </a:t>
            </a:r>
            <a:r>
              <a:rPr lang="en-US" sz="1800" err="1">
                <a:latin typeface="Arial"/>
              </a:rPr>
              <a:t>sử</a:t>
            </a:r>
            <a:r>
              <a:rPr lang="en-US" sz="1800">
                <a:latin typeface="Arial"/>
              </a:rPr>
              <a:t> </a:t>
            </a:r>
            <a:r>
              <a:rPr lang="en-US" sz="1800" err="1">
                <a:latin typeface="Arial"/>
              </a:rPr>
              <a:t>dụng</a:t>
            </a:r>
            <a:r>
              <a:rPr lang="en-US" sz="1800">
                <a:latin typeface="Arial"/>
              </a:rPr>
              <a:t> </a:t>
            </a:r>
            <a:r>
              <a:rPr lang="en-US" sz="1800" err="1">
                <a:latin typeface="Arial"/>
              </a:rPr>
              <a:t>là</a:t>
            </a:r>
            <a:r>
              <a:rPr lang="en-US" sz="1800">
                <a:latin typeface="Arial"/>
              </a:rPr>
              <a:t> yolo11n</a:t>
            </a:r>
          </a:p>
          <a:p>
            <a:r>
              <a:rPr lang="en-US" sz="1800" err="1">
                <a:latin typeface="Arial"/>
              </a:rPr>
              <a:t>Dùng</a:t>
            </a:r>
            <a:r>
              <a:rPr lang="en-US" sz="1800">
                <a:latin typeface="Arial"/>
              </a:rPr>
              <a:t> dataset </a:t>
            </a:r>
            <a:r>
              <a:rPr lang="en-US" sz="1800" err="1">
                <a:latin typeface="Arial"/>
              </a:rPr>
              <a:t>đã</a:t>
            </a:r>
            <a:r>
              <a:rPr lang="en-US" sz="1800">
                <a:latin typeface="Arial"/>
              </a:rPr>
              <a:t> label </a:t>
            </a:r>
            <a:r>
              <a:rPr lang="en-US" sz="1800" err="1">
                <a:latin typeface="Arial"/>
              </a:rPr>
              <a:t>từ</a:t>
            </a:r>
            <a:r>
              <a:rPr lang="en-US" sz="1800">
                <a:latin typeface="Arial"/>
              </a:rPr>
              <a:t> </a:t>
            </a:r>
            <a:r>
              <a:rPr lang="en-US" sz="1800" err="1">
                <a:latin typeface="Arial"/>
              </a:rPr>
              <a:t>Roboflow</a:t>
            </a:r>
            <a:r>
              <a:rPr lang="en-US" sz="1800">
                <a:latin typeface="Arial"/>
              </a:rPr>
              <a:t> </a:t>
            </a:r>
            <a:r>
              <a:rPr lang="en-US" sz="1800" err="1">
                <a:latin typeface="Arial"/>
              </a:rPr>
              <a:t>thông</a:t>
            </a:r>
            <a:r>
              <a:rPr lang="en-US" sz="1800">
                <a:latin typeface="Arial"/>
              </a:rPr>
              <a:t> qua API</a:t>
            </a:r>
          </a:p>
          <a:p>
            <a:pPr marL="0" indent="0"/>
            <a:endParaRPr lang="en">
              <a:latin typeface="Arial"/>
            </a:endParaRPr>
          </a:p>
        </p:txBody>
      </p:sp>
      <p:pic>
        <p:nvPicPr>
          <p:cNvPr id="2" name="Hình ảnh 1" descr="Ảnh có chứa văn bản, ảnh chụp màn hình, Phông chữ&#10;&#10;Nội dung do AI tạo ra có thể không chính xác.">
            <a:extLst>
              <a:ext uri="{FF2B5EF4-FFF2-40B4-BE49-F238E27FC236}">
                <a16:creationId xmlns:a16="http://schemas.microsoft.com/office/drawing/2014/main" id="{4CC8ABCB-4434-F8E2-3564-014E8AFA6E33}"/>
              </a:ext>
            </a:extLst>
          </p:cNvPr>
          <p:cNvPicPr>
            <a:picLocks noChangeAspect="1"/>
          </p:cNvPicPr>
          <p:nvPr/>
        </p:nvPicPr>
        <p:blipFill>
          <a:blip r:embed="rId2"/>
          <a:stretch>
            <a:fillRect/>
          </a:stretch>
        </p:blipFill>
        <p:spPr>
          <a:xfrm>
            <a:off x="4866155" y="1276727"/>
            <a:ext cx="4294655" cy="1363002"/>
          </a:xfrm>
          <a:prstGeom prst="rect">
            <a:avLst/>
          </a:prstGeom>
        </p:spPr>
      </p:pic>
      <p:sp>
        <p:nvSpPr>
          <p:cNvPr id="3" name="Hộp Văn bản 2">
            <a:extLst>
              <a:ext uri="{FF2B5EF4-FFF2-40B4-BE49-F238E27FC236}">
                <a16:creationId xmlns:a16="http://schemas.microsoft.com/office/drawing/2014/main" id="{3E6EF173-9BCD-8457-A9E5-5EFCE0259BB1}"/>
              </a:ext>
            </a:extLst>
          </p:cNvPr>
          <p:cNvSpPr txBox="1"/>
          <p:nvPr/>
        </p:nvSpPr>
        <p:spPr>
          <a:xfrm>
            <a:off x="6521059" y="2723793"/>
            <a:ext cx="25197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File</a:t>
            </a:r>
            <a:r>
              <a:rPr lang="vi-VN"/>
              <a:t> </a:t>
            </a:r>
            <a:r>
              <a:rPr lang="vi-VN" err="1"/>
              <a:t>data.yaml</a:t>
            </a:r>
          </a:p>
        </p:txBody>
      </p:sp>
      <p:sp>
        <p:nvSpPr>
          <p:cNvPr id="6" name="Hộp Văn bản 5">
            <a:extLst>
              <a:ext uri="{FF2B5EF4-FFF2-40B4-BE49-F238E27FC236}">
                <a16:creationId xmlns:a16="http://schemas.microsoft.com/office/drawing/2014/main" id="{77E4F587-87E6-4E16-1C8B-02C21A5CF44A}"/>
              </a:ext>
            </a:extLst>
          </p:cNvPr>
          <p:cNvSpPr txBox="1"/>
          <p:nvPr/>
        </p:nvSpPr>
        <p:spPr>
          <a:xfrm>
            <a:off x="242963" y="3038576"/>
            <a:ext cx="3805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800"/>
              <a:t>Giai đoạn </a:t>
            </a:r>
            <a:r>
              <a:rPr lang="vi-VN" sz="1800" err="1"/>
              <a:t>train</a:t>
            </a:r>
            <a:r>
              <a:rPr lang="vi-VN" sz="1800"/>
              <a:t> sử dụng CLI</a:t>
            </a:r>
          </a:p>
        </p:txBody>
      </p:sp>
    </p:spTree>
    <p:extLst>
      <p:ext uri="{BB962C8B-B14F-4D97-AF65-F5344CB8AC3E}">
        <p14:creationId xmlns:p14="http://schemas.microsoft.com/office/powerpoint/2010/main" val="4036073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35;p35">
            <a:extLst>
              <a:ext uri="{FF2B5EF4-FFF2-40B4-BE49-F238E27FC236}">
                <a16:creationId xmlns:a16="http://schemas.microsoft.com/office/drawing/2014/main" id="{1EBBBAD0-07CD-5CEF-96BC-236AE3AF3A4F}"/>
              </a:ext>
            </a:extLst>
          </p:cNvPr>
          <p:cNvSpPr txBox="1">
            <a:spLocks/>
          </p:cNvSpPr>
          <p:nvPr/>
        </p:nvSpPr>
        <p:spPr>
          <a:xfrm>
            <a:off x="0" y="823832"/>
            <a:ext cx="4865761" cy="74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r>
              <a:rPr lang="en-US" sz="1800" b="1">
                <a:latin typeface="Arial"/>
              </a:rPr>
              <a:t>3.3. </a:t>
            </a:r>
            <a:r>
              <a:rPr lang="en-US" sz="1800" b="1" err="1">
                <a:latin typeface="Arial"/>
              </a:rPr>
              <a:t>Sử</a:t>
            </a:r>
            <a:r>
              <a:rPr lang="en-US" sz="1800" b="1">
                <a:latin typeface="Arial"/>
              </a:rPr>
              <a:t> </a:t>
            </a:r>
            <a:r>
              <a:rPr lang="en-US" sz="1800" b="1" err="1">
                <a:latin typeface="Arial"/>
              </a:rPr>
              <a:t>dụng</a:t>
            </a:r>
            <a:r>
              <a:rPr lang="en-US" sz="1800" b="1">
                <a:latin typeface="Arial"/>
              </a:rPr>
              <a:t> YOLO:</a:t>
            </a:r>
          </a:p>
          <a:p>
            <a:pPr marL="0" indent="0"/>
            <a:endParaRPr lang="en">
              <a:latin typeface="Arial"/>
            </a:endParaRPr>
          </a:p>
        </p:txBody>
      </p:sp>
      <p:sp>
        <p:nvSpPr>
          <p:cNvPr id="12" name="Google Shape;949;p30">
            <a:extLst>
              <a:ext uri="{FF2B5EF4-FFF2-40B4-BE49-F238E27FC236}">
                <a16:creationId xmlns:a16="http://schemas.microsoft.com/office/drawing/2014/main" id="{3DA28551-BB42-B1A9-05CE-08C2EE8D4587}"/>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3. Quy trình thực hiện</a:t>
            </a:r>
          </a:p>
        </p:txBody>
      </p:sp>
      <p:pic>
        <p:nvPicPr>
          <p:cNvPr id="14" name="Picture 13">
            <a:extLst>
              <a:ext uri="{FF2B5EF4-FFF2-40B4-BE49-F238E27FC236}">
                <a16:creationId xmlns:a16="http://schemas.microsoft.com/office/drawing/2014/main" id="{506B59BE-6C56-D087-6CB4-6705733C317B}"/>
              </a:ext>
            </a:extLst>
          </p:cNvPr>
          <p:cNvPicPr>
            <a:picLocks noChangeAspect="1"/>
          </p:cNvPicPr>
          <p:nvPr/>
        </p:nvPicPr>
        <p:blipFill>
          <a:blip r:embed="rId2"/>
          <a:srcRect l="29736" t="8957" r="27643" b="29760"/>
          <a:stretch/>
        </p:blipFill>
        <p:spPr>
          <a:xfrm>
            <a:off x="582649" y="1493044"/>
            <a:ext cx="3921714" cy="3171825"/>
          </a:xfrm>
          <a:prstGeom prst="rect">
            <a:avLst/>
          </a:prstGeom>
        </p:spPr>
      </p:pic>
      <p:pic>
        <p:nvPicPr>
          <p:cNvPr id="16" name="Picture 15">
            <a:extLst>
              <a:ext uri="{FF2B5EF4-FFF2-40B4-BE49-F238E27FC236}">
                <a16:creationId xmlns:a16="http://schemas.microsoft.com/office/drawing/2014/main" id="{3338CD06-772F-56ED-AE13-F4571EE9E4C4}"/>
              </a:ext>
            </a:extLst>
          </p:cNvPr>
          <p:cNvPicPr>
            <a:picLocks noChangeAspect="1"/>
          </p:cNvPicPr>
          <p:nvPr/>
        </p:nvPicPr>
        <p:blipFill>
          <a:blip r:embed="rId3"/>
          <a:srcRect l="30008" t="9954" r="27675" b="29833"/>
          <a:stretch/>
        </p:blipFill>
        <p:spPr>
          <a:xfrm>
            <a:off x="4779373" y="1493044"/>
            <a:ext cx="3962897" cy="3171825"/>
          </a:xfrm>
          <a:prstGeom prst="rect">
            <a:avLst/>
          </a:prstGeom>
        </p:spPr>
      </p:pic>
    </p:spTree>
    <p:extLst>
      <p:ext uri="{BB962C8B-B14F-4D97-AF65-F5344CB8AC3E}">
        <p14:creationId xmlns:p14="http://schemas.microsoft.com/office/powerpoint/2010/main" val="106114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5"/>
          <p:cNvSpPr txBox="1">
            <a:spLocks noGrp="1"/>
          </p:cNvSpPr>
          <p:nvPr>
            <p:ph type="title"/>
          </p:nvPr>
        </p:nvSpPr>
        <p:spPr>
          <a:xfrm>
            <a:off x="934312" y="445025"/>
            <a:ext cx="7704000" cy="572700"/>
          </a:xfrm>
          <a:prstGeom prst="rect">
            <a:avLst/>
          </a:prstGeom>
        </p:spPr>
        <p:txBody>
          <a:bodyPr spcFirstLastPara="1" wrap="square" lIns="91425" tIns="91425" rIns="91425" bIns="91425" anchor="t" anchorCtr="0">
            <a:noAutofit/>
          </a:bodyPr>
          <a:lstStyle/>
          <a:p>
            <a:r>
              <a:rPr lang="en" sz="3200">
                <a:latin typeface="Arial"/>
              </a:rPr>
              <a:t>4. </a:t>
            </a:r>
            <a:r>
              <a:rPr lang="en" sz="3200" err="1">
                <a:latin typeface="Arial"/>
              </a:rPr>
              <a:t>Ứng</a:t>
            </a:r>
            <a:r>
              <a:rPr lang="en" sz="3200">
                <a:latin typeface="Arial"/>
              </a:rPr>
              <a:t> </a:t>
            </a:r>
            <a:r>
              <a:rPr lang="en" sz="3200" err="1">
                <a:latin typeface="Arial"/>
              </a:rPr>
              <a:t>dụng</a:t>
            </a:r>
            <a:r>
              <a:rPr lang="en" sz="3200">
                <a:latin typeface="Arial"/>
              </a:rPr>
              <a:t> </a:t>
            </a:r>
            <a:r>
              <a:rPr lang="en" sz="3200" err="1">
                <a:latin typeface="Arial"/>
              </a:rPr>
              <a:t>thực</a:t>
            </a:r>
            <a:r>
              <a:rPr lang="en" sz="3200">
                <a:latin typeface="Arial"/>
              </a:rPr>
              <a:t> </a:t>
            </a:r>
            <a:r>
              <a:rPr lang="en" sz="3200" err="1">
                <a:latin typeface="Arial"/>
              </a:rPr>
              <a:t>tế</a:t>
            </a:r>
            <a:r>
              <a:rPr lang="en" sz="3200">
                <a:latin typeface="Arial"/>
              </a:rPr>
              <a:t> </a:t>
            </a:r>
            <a:r>
              <a:rPr lang="en" sz="3200" err="1">
                <a:latin typeface="Arial"/>
              </a:rPr>
              <a:t>và</a:t>
            </a:r>
            <a:r>
              <a:rPr lang="en" sz="3200">
                <a:latin typeface="Arial"/>
              </a:rPr>
              <a:t> </a:t>
            </a:r>
            <a:r>
              <a:rPr lang="en" sz="3200" err="1">
                <a:latin typeface="Arial"/>
              </a:rPr>
              <a:t>triển</a:t>
            </a:r>
            <a:r>
              <a:rPr lang="en" sz="3200">
                <a:latin typeface="Arial"/>
              </a:rPr>
              <a:t> </a:t>
            </a:r>
            <a:r>
              <a:rPr lang="en" sz="3200" err="1">
                <a:latin typeface="Arial"/>
              </a:rPr>
              <a:t>vọng</a:t>
            </a:r>
            <a:endParaRPr lang="en" sz="3200">
              <a:latin typeface="Arial"/>
            </a:endParaRPr>
          </a:p>
        </p:txBody>
      </p:sp>
      <p:sp>
        <p:nvSpPr>
          <p:cNvPr id="1135" name="Google Shape;1135;p35"/>
          <p:cNvSpPr txBox="1">
            <a:spLocks noGrp="1"/>
          </p:cNvSpPr>
          <p:nvPr>
            <p:ph type="subTitle" idx="4"/>
          </p:nvPr>
        </p:nvSpPr>
        <p:spPr>
          <a:xfrm>
            <a:off x="937625" y="1534299"/>
            <a:ext cx="2621784" cy="728564"/>
          </a:xfrm>
          <a:prstGeom prst="rect">
            <a:avLst/>
          </a:prstGeom>
        </p:spPr>
        <p:txBody>
          <a:bodyPr spcFirstLastPara="1" wrap="square" lIns="91425" tIns="91425" rIns="91425" bIns="91425" anchor="b" anchorCtr="0">
            <a:noAutofit/>
          </a:bodyPr>
          <a:lstStyle/>
          <a:p>
            <a:r>
              <a:rPr lang="en" err="1">
                <a:latin typeface="Arial"/>
              </a:rPr>
              <a:t>Ứng</a:t>
            </a:r>
            <a:r>
              <a:rPr lang="en">
                <a:latin typeface="Arial"/>
              </a:rPr>
              <a:t> </a:t>
            </a:r>
            <a:r>
              <a:rPr lang="en" err="1">
                <a:latin typeface="Arial"/>
              </a:rPr>
              <a:t>dụng</a:t>
            </a:r>
            <a:r>
              <a:rPr lang="en">
                <a:latin typeface="Arial"/>
              </a:rPr>
              <a:t> </a:t>
            </a:r>
            <a:r>
              <a:rPr lang="en" err="1">
                <a:latin typeface="Arial"/>
              </a:rPr>
              <a:t>thực</a:t>
            </a:r>
            <a:r>
              <a:rPr lang="en">
                <a:latin typeface="Arial"/>
              </a:rPr>
              <a:t> </a:t>
            </a:r>
            <a:r>
              <a:rPr lang="en" err="1">
                <a:latin typeface="Arial"/>
              </a:rPr>
              <a:t>tế</a:t>
            </a:r>
            <a:endParaRPr lang="vi-VN">
              <a:latin typeface="Arial"/>
            </a:endParaRPr>
          </a:p>
          <a:p>
            <a:pPr marL="0" lvl="0" indent="0" algn="l">
              <a:spcBef>
                <a:spcPts val="0"/>
              </a:spcBef>
              <a:spcAft>
                <a:spcPts val="0"/>
              </a:spcAft>
              <a:buNone/>
            </a:pPr>
            <a:endParaRPr lang="en">
              <a:latin typeface="Arial"/>
            </a:endParaRPr>
          </a:p>
        </p:txBody>
      </p:sp>
      <p:sp>
        <p:nvSpPr>
          <p:cNvPr id="1137" name="Google Shape;1137;p35"/>
          <p:cNvSpPr txBox="1">
            <a:spLocks noGrp="1"/>
          </p:cNvSpPr>
          <p:nvPr>
            <p:ph type="subTitle" idx="1"/>
          </p:nvPr>
        </p:nvSpPr>
        <p:spPr>
          <a:xfrm>
            <a:off x="142883" y="2115480"/>
            <a:ext cx="4425581" cy="2314400"/>
          </a:xfrm>
          <a:prstGeom prst="rect">
            <a:avLst/>
          </a:prstGeom>
        </p:spPr>
        <p:txBody>
          <a:bodyPr spcFirstLastPara="1" wrap="square" lIns="91425" tIns="91425" rIns="91425" bIns="91425" anchor="t" anchorCtr="0">
            <a:noAutofit/>
          </a:bodyPr>
          <a:lstStyle/>
          <a:p>
            <a:pPr>
              <a:buFont typeface="Arial"/>
              <a:buChar char="•"/>
            </a:pPr>
            <a:r>
              <a:rPr lang="en" sz="1800">
                <a:latin typeface="Arial"/>
              </a:rPr>
              <a:t>Ô </a:t>
            </a:r>
            <a:r>
              <a:rPr lang="en" sz="1800" err="1">
                <a:latin typeface="Arial"/>
              </a:rPr>
              <a:t>tô</a:t>
            </a:r>
            <a:r>
              <a:rPr lang="en" sz="1800">
                <a:latin typeface="Arial"/>
              </a:rPr>
              <a:t> </a:t>
            </a:r>
            <a:r>
              <a:rPr lang="en" sz="1800" err="1">
                <a:latin typeface="Arial"/>
              </a:rPr>
              <a:t>cá</a:t>
            </a:r>
            <a:r>
              <a:rPr lang="en" sz="1800">
                <a:latin typeface="Arial"/>
              </a:rPr>
              <a:t> </a:t>
            </a:r>
            <a:r>
              <a:rPr lang="en" sz="1800" err="1">
                <a:latin typeface="Arial"/>
              </a:rPr>
              <a:t>nhân</a:t>
            </a:r>
            <a:r>
              <a:rPr lang="en" sz="1800">
                <a:latin typeface="Arial"/>
              </a:rPr>
              <a:t>: </a:t>
            </a:r>
            <a:r>
              <a:rPr lang="en" sz="1800" err="1">
                <a:latin typeface="Arial"/>
              </a:rPr>
              <a:t>Giám</a:t>
            </a:r>
            <a:r>
              <a:rPr lang="en" sz="1800">
                <a:latin typeface="Arial"/>
              </a:rPr>
              <a:t> </a:t>
            </a:r>
            <a:r>
              <a:rPr lang="en" sz="1800" err="1">
                <a:latin typeface="Arial"/>
              </a:rPr>
              <a:t>sát</a:t>
            </a:r>
            <a:r>
              <a:rPr lang="en" sz="1800">
                <a:latin typeface="Arial"/>
              </a:rPr>
              <a:t> </a:t>
            </a:r>
            <a:r>
              <a:rPr lang="en" sz="1800" err="1">
                <a:latin typeface="Arial"/>
              </a:rPr>
              <a:t>tài</a:t>
            </a:r>
            <a:r>
              <a:rPr lang="en" sz="1800">
                <a:latin typeface="Arial"/>
              </a:rPr>
              <a:t> </a:t>
            </a:r>
            <a:r>
              <a:rPr lang="en" sz="1800" err="1">
                <a:latin typeface="Arial"/>
              </a:rPr>
              <a:t>xế</a:t>
            </a:r>
            <a:r>
              <a:rPr lang="en" sz="1800">
                <a:latin typeface="Arial"/>
              </a:rPr>
              <a:t> </a:t>
            </a:r>
            <a:r>
              <a:rPr lang="en" sz="1800" err="1">
                <a:latin typeface="Arial"/>
              </a:rPr>
              <a:t>trên</a:t>
            </a:r>
            <a:r>
              <a:rPr lang="en" sz="1800">
                <a:latin typeface="Arial"/>
              </a:rPr>
              <a:t> </a:t>
            </a:r>
            <a:r>
              <a:rPr lang="en" sz="1800" err="1">
                <a:latin typeface="Arial"/>
              </a:rPr>
              <a:t>hành</a:t>
            </a:r>
            <a:r>
              <a:rPr lang="en" sz="1800">
                <a:latin typeface="Arial"/>
              </a:rPr>
              <a:t> </a:t>
            </a:r>
            <a:r>
              <a:rPr lang="en" sz="1800" err="1">
                <a:latin typeface="Arial"/>
              </a:rPr>
              <a:t>trình</a:t>
            </a:r>
            <a:r>
              <a:rPr lang="en" sz="1800">
                <a:latin typeface="Arial"/>
              </a:rPr>
              <a:t> </a:t>
            </a:r>
            <a:r>
              <a:rPr lang="en" sz="1800" err="1">
                <a:latin typeface="Arial"/>
              </a:rPr>
              <a:t>dài</a:t>
            </a:r>
            <a:r>
              <a:rPr lang="en" sz="1800">
                <a:latin typeface="Arial"/>
              </a:rPr>
              <a:t>.</a:t>
            </a:r>
            <a:endParaRPr lang="vi-VN" sz="1800">
              <a:latin typeface="Arial"/>
            </a:endParaRPr>
          </a:p>
          <a:p>
            <a:pPr>
              <a:buFont typeface="Arial"/>
              <a:buChar char="•"/>
            </a:pPr>
            <a:r>
              <a:rPr lang="en" sz="1800">
                <a:latin typeface="Arial"/>
              </a:rPr>
              <a:t>Xe </a:t>
            </a:r>
            <a:r>
              <a:rPr lang="en" sz="1800" err="1">
                <a:latin typeface="Arial"/>
              </a:rPr>
              <a:t>thương</a:t>
            </a:r>
            <a:r>
              <a:rPr lang="en" sz="1800">
                <a:latin typeface="Arial"/>
              </a:rPr>
              <a:t> </a:t>
            </a:r>
            <a:r>
              <a:rPr lang="en" sz="1800" err="1">
                <a:latin typeface="Arial"/>
              </a:rPr>
              <a:t>mại</a:t>
            </a:r>
            <a:r>
              <a:rPr lang="en" sz="1800">
                <a:latin typeface="Arial"/>
              </a:rPr>
              <a:t>: </a:t>
            </a:r>
            <a:r>
              <a:rPr lang="en" sz="1800" err="1">
                <a:latin typeface="Arial"/>
              </a:rPr>
              <a:t>Đảm</a:t>
            </a:r>
            <a:r>
              <a:rPr lang="en" sz="1800">
                <a:latin typeface="Arial"/>
              </a:rPr>
              <a:t> </a:t>
            </a:r>
            <a:r>
              <a:rPr lang="en" sz="1800" err="1">
                <a:latin typeface="Arial"/>
              </a:rPr>
              <a:t>bảo</a:t>
            </a:r>
            <a:r>
              <a:rPr lang="en" sz="1800">
                <a:latin typeface="Arial"/>
              </a:rPr>
              <a:t> an </a:t>
            </a:r>
            <a:r>
              <a:rPr lang="en" sz="1800" err="1">
                <a:latin typeface="Arial"/>
              </a:rPr>
              <a:t>toàn</a:t>
            </a:r>
            <a:r>
              <a:rPr lang="en" sz="1800">
                <a:latin typeface="Arial"/>
              </a:rPr>
              <a:t> </a:t>
            </a:r>
            <a:r>
              <a:rPr lang="en" sz="1800" err="1">
                <a:latin typeface="Arial"/>
              </a:rPr>
              <a:t>cho</a:t>
            </a:r>
            <a:r>
              <a:rPr lang="en" sz="1800">
                <a:latin typeface="Arial"/>
              </a:rPr>
              <a:t> </a:t>
            </a:r>
            <a:r>
              <a:rPr lang="en" sz="1800" err="1">
                <a:latin typeface="Arial"/>
              </a:rPr>
              <a:t>xe</a:t>
            </a:r>
            <a:r>
              <a:rPr lang="en" sz="1800">
                <a:latin typeface="Arial"/>
              </a:rPr>
              <a:t> </a:t>
            </a:r>
            <a:r>
              <a:rPr lang="en" sz="1800" err="1">
                <a:latin typeface="Arial"/>
              </a:rPr>
              <a:t>tải</a:t>
            </a:r>
            <a:r>
              <a:rPr lang="en" sz="1800">
                <a:latin typeface="Arial"/>
              </a:rPr>
              <a:t>, </a:t>
            </a:r>
            <a:r>
              <a:rPr lang="en" sz="1800" err="1">
                <a:latin typeface="Arial"/>
              </a:rPr>
              <a:t>xe</a:t>
            </a:r>
            <a:r>
              <a:rPr lang="en" sz="1800">
                <a:latin typeface="Arial"/>
              </a:rPr>
              <a:t> </a:t>
            </a:r>
            <a:r>
              <a:rPr lang="en" sz="1800" err="1">
                <a:latin typeface="Arial"/>
              </a:rPr>
              <a:t>khách</a:t>
            </a:r>
            <a:r>
              <a:rPr lang="en" sz="1800">
                <a:latin typeface="Arial"/>
              </a:rPr>
              <a:t>, taxi.</a:t>
            </a:r>
            <a:endParaRPr lang="vi-VN" sz="1800">
              <a:latin typeface="Arial"/>
            </a:endParaRPr>
          </a:p>
          <a:p>
            <a:pPr>
              <a:buFont typeface="Arial"/>
              <a:buChar char="•"/>
            </a:pPr>
            <a:r>
              <a:rPr lang="en" sz="1800">
                <a:latin typeface="Arial"/>
              </a:rPr>
              <a:t>Xe </a:t>
            </a:r>
            <a:r>
              <a:rPr lang="en" sz="1800" err="1">
                <a:latin typeface="Arial"/>
              </a:rPr>
              <a:t>tự</a:t>
            </a:r>
            <a:r>
              <a:rPr lang="en" sz="1800">
                <a:latin typeface="Arial"/>
              </a:rPr>
              <a:t> </a:t>
            </a:r>
            <a:r>
              <a:rPr lang="en" sz="1800" err="1">
                <a:latin typeface="Arial"/>
              </a:rPr>
              <a:t>hành</a:t>
            </a:r>
            <a:r>
              <a:rPr lang="en" sz="1800">
                <a:latin typeface="Arial"/>
              </a:rPr>
              <a:t>: </a:t>
            </a:r>
            <a:r>
              <a:rPr lang="en" sz="1800" err="1">
                <a:latin typeface="Arial"/>
              </a:rPr>
              <a:t>Hỗ</a:t>
            </a:r>
            <a:r>
              <a:rPr lang="en" sz="1800">
                <a:latin typeface="Arial"/>
              </a:rPr>
              <a:t> </a:t>
            </a:r>
            <a:r>
              <a:rPr lang="en" sz="1800" err="1">
                <a:latin typeface="Arial"/>
              </a:rPr>
              <a:t>trợ</a:t>
            </a:r>
            <a:r>
              <a:rPr lang="en" sz="1800">
                <a:latin typeface="Arial"/>
              </a:rPr>
              <a:t> </a:t>
            </a:r>
            <a:r>
              <a:rPr lang="en" sz="1800" err="1">
                <a:latin typeface="Arial"/>
              </a:rPr>
              <a:t>chuyển</a:t>
            </a:r>
            <a:r>
              <a:rPr lang="en" sz="1800">
                <a:latin typeface="Arial"/>
              </a:rPr>
              <a:t> </a:t>
            </a:r>
            <a:r>
              <a:rPr lang="en" sz="1800" err="1">
                <a:latin typeface="Arial"/>
              </a:rPr>
              <a:t>đổi</a:t>
            </a:r>
            <a:r>
              <a:rPr lang="en" sz="1800">
                <a:latin typeface="Arial"/>
              </a:rPr>
              <a:t> </a:t>
            </a:r>
            <a:r>
              <a:rPr lang="en" sz="1800" err="1">
                <a:latin typeface="Arial"/>
              </a:rPr>
              <a:t>chế</a:t>
            </a:r>
            <a:r>
              <a:rPr lang="en" sz="1800">
                <a:latin typeface="Arial"/>
              </a:rPr>
              <a:t> </a:t>
            </a:r>
            <a:r>
              <a:rPr lang="en" sz="1800" err="1">
                <a:latin typeface="Arial"/>
              </a:rPr>
              <a:t>độ</a:t>
            </a:r>
            <a:r>
              <a:rPr lang="en" sz="1800">
                <a:latin typeface="Arial"/>
              </a:rPr>
              <a:t> </a:t>
            </a:r>
            <a:r>
              <a:rPr lang="en" sz="1800" err="1">
                <a:latin typeface="Arial"/>
              </a:rPr>
              <a:t>tự</a:t>
            </a:r>
            <a:r>
              <a:rPr lang="en" sz="1800">
                <a:latin typeface="Arial"/>
              </a:rPr>
              <a:t> </a:t>
            </a:r>
            <a:r>
              <a:rPr lang="en" sz="1800" err="1">
                <a:latin typeface="Arial"/>
              </a:rPr>
              <a:t>động</a:t>
            </a:r>
            <a:r>
              <a:rPr lang="en" sz="1800">
                <a:latin typeface="Arial"/>
              </a:rPr>
              <a:t>.</a:t>
            </a:r>
            <a:endParaRPr lang="vi-VN" sz="1800">
              <a:latin typeface="Arial"/>
            </a:endParaRPr>
          </a:p>
          <a:p>
            <a:pPr>
              <a:buFont typeface="Arial"/>
              <a:buChar char="•"/>
            </a:pPr>
            <a:r>
              <a:rPr lang="en" sz="1800">
                <a:latin typeface="Arial"/>
              </a:rPr>
              <a:t>Công ty </a:t>
            </a:r>
            <a:r>
              <a:rPr lang="en" sz="1800" err="1">
                <a:latin typeface="Arial"/>
              </a:rPr>
              <a:t>vận</a:t>
            </a:r>
            <a:r>
              <a:rPr lang="en" sz="1800">
                <a:latin typeface="Arial"/>
              </a:rPr>
              <a:t> </a:t>
            </a:r>
            <a:r>
              <a:rPr lang="en" sz="1800" err="1">
                <a:latin typeface="Arial"/>
              </a:rPr>
              <a:t>tải</a:t>
            </a:r>
            <a:r>
              <a:rPr lang="en" sz="1800">
                <a:latin typeface="Arial"/>
              </a:rPr>
              <a:t>: </a:t>
            </a:r>
            <a:r>
              <a:rPr lang="en" sz="1800" err="1">
                <a:latin typeface="Arial"/>
              </a:rPr>
              <a:t>Giảm</a:t>
            </a:r>
            <a:r>
              <a:rPr lang="en" sz="1800">
                <a:latin typeface="Arial"/>
              </a:rPr>
              <a:t> </a:t>
            </a:r>
            <a:r>
              <a:rPr lang="en" sz="1800" err="1">
                <a:latin typeface="Arial"/>
              </a:rPr>
              <a:t>rủi</a:t>
            </a:r>
            <a:r>
              <a:rPr lang="en" sz="1800">
                <a:latin typeface="Arial"/>
              </a:rPr>
              <a:t> </a:t>
            </a:r>
            <a:r>
              <a:rPr lang="en" sz="1800" err="1">
                <a:latin typeface="Arial"/>
              </a:rPr>
              <a:t>ro</a:t>
            </a:r>
            <a:r>
              <a:rPr lang="en" sz="1800">
                <a:latin typeface="Arial"/>
              </a:rPr>
              <a:t> tai </a:t>
            </a:r>
            <a:r>
              <a:rPr lang="en" sz="1800" err="1">
                <a:latin typeface="Arial"/>
              </a:rPr>
              <a:t>nạn</a:t>
            </a:r>
            <a:r>
              <a:rPr lang="en" sz="1800">
                <a:latin typeface="Arial"/>
              </a:rPr>
              <a:t>, </a:t>
            </a:r>
            <a:r>
              <a:rPr lang="en" sz="1800" err="1">
                <a:latin typeface="Arial"/>
              </a:rPr>
              <a:t>tối</a:t>
            </a:r>
            <a:r>
              <a:rPr lang="en" sz="1800">
                <a:latin typeface="Arial"/>
              </a:rPr>
              <a:t> </a:t>
            </a:r>
            <a:r>
              <a:rPr lang="en" sz="1800" err="1">
                <a:latin typeface="Arial"/>
              </a:rPr>
              <a:t>ưu</a:t>
            </a:r>
            <a:r>
              <a:rPr lang="en" sz="1800">
                <a:latin typeface="Arial"/>
              </a:rPr>
              <a:t> </a:t>
            </a:r>
            <a:r>
              <a:rPr lang="en" sz="1800" err="1">
                <a:latin typeface="Arial"/>
              </a:rPr>
              <a:t>quản</a:t>
            </a:r>
            <a:r>
              <a:rPr lang="en" sz="1800">
                <a:latin typeface="Arial"/>
              </a:rPr>
              <a:t> </a:t>
            </a:r>
            <a:r>
              <a:rPr lang="en" sz="1800" err="1">
                <a:latin typeface="Arial"/>
              </a:rPr>
              <a:t>lý</a:t>
            </a:r>
            <a:r>
              <a:rPr lang="en" sz="1800">
                <a:latin typeface="Arial"/>
              </a:rPr>
              <a:t> </a:t>
            </a:r>
            <a:r>
              <a:rPr lang="en" sz="1800" err="1">
                <a:latin typeface="Arial"/>
              </a:rPr>
              <a:t>đội</a:t>
            </a:r>
            <a:r>
              <a:rPr lang="en" sz="1800">
                <a:latin typeface="Arial"/>
              </a:rPr>
              <a:t> </a:t>
            </a:r>
            <a:r>
              <a:rPr lang="en" sz="1800" err="1">
                <a:latin typeface="Arial"/>
              </a:rPr>
              <a:t>xe</a:t>
            </a:r>
            <a:r>
              <a:rPr lang="en" sz="1800">
                <a:latin typeface="Arial"/>
              </a:rPr>
              <a:t>.</a:t>
            </a:r>
            <a:endParaRPr lang="vi-VN" sz="1800">
              <a:latin typeface="Arial"/>
            </a:endParaRPr>
          </a:p>
        </p:txBody>
      </p:sp>
      <p:sp>
        <p:nvSpPr>
          <p:cNvPr id="11" name="Google Shape;1135;p35">
            <a:extLst>
              <a:ext uri="{FF2B5EF4-FFF2-40B4-BE49-F238E27FC236}">
                <a16:creationId xmlns:a16="http://schemas.microsoft.com/office/drawing/2014/main" id="{BCCD5CA0-1F03-0071-B6C7-D6A77987E55C}"/>
              </a:ext>
            </a:extLst>
          </p:cNvPr>
          <p:cNvSpPr txBox="1">
            <a:spLocks/>
          </p:cNvSpPr>
          <p:nvPr/>
        </p:nvSpPr>
        <p:spPr>
          <a:xfrm>
            <a:off x="5206611" y="1534894"/>
            <a:ext cx="2621784" cy="728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 err="1">
                <a:latin typeface="Arial"/>
              </a:rPr>
              <a:t>Triển</a:t>
            </a:r>
            <a:r>
              <a:rPr lang="en">
                <a:latin typeface="Arial"/>
              </a:rPr>
              <a:t> </a:t>
            </a:r>
            <a:r>
              <a:rPr lang="en" err="1">
                <a:latin typeface="Arial"/>
              </a:rPr>
              <a:t>vọng</a:t>
            </a:r>
            <a:r>
              <a:rPr lang="en">
                <a:latin typeface="Arial"/>
              </a:rPr>
              <a:t> </a:t>
            </a:r>
            <a:r>
              <a:rPr lang="en" err="1">
                <a:latin typeface="Arial"/>
              </a:rPr>
              <a:t>phát</a:t>
            </a:r>
            <a:r>
              <a:rPr lang="en">
                <a:latin typeface="Arial"/>
              </a:rPr>
              <a:t> </a:t>
            </a:r>
            <a:r>
              <a:rPr lang="en" err="1">
                <a:latin typeface="Arial"/>
              </a:rPr>
              <a:t>triển</a:t>
            </a:r>
          </a:p>
          <a:p>
            <a:pPr marL="0" indent="0"/>
            <a:endParaRPr lang="en">
              <a:latin typeface="Arial"/>
            </a:endParaRPr>
          </a:p>
        </p:txBody>
      </p:sp>
      <p:sp>
        <p:nvSpPr>
          <p:cNvPr id="13" name="Google Shape;1137;p35">
            <a:extLst>
              <a:ext uri="{FF2B5EF4-FFF2-40B4-BE49-F238E27FC236}">
                <a16:creationId xmlns:a16="http://schemas.microsoft.com/office/drawing/2014/main" id="{7C3F4193-9BF9-FA49-0E4B-97779B78A8EC}"/>
              </a:ext>
            </a:extLst>
          </p:cNvPr>
          <p:cNvSpPr txBox="1">
            <a:spLocks/>
          </p:cNvSpPr>
          <p:nvPr/>
        </p:nvSpPr>
        <p:spPr>
          <a:xfrm>
            <a:off x="4572604" y="2116075"/>
            <a:ext cx="4425581" cy="23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85750" indent="-285750">
              <a:buFont typeface="Arial"/>
              <a:buChar char="•"/>
            </a:pPr>
            <a:r>
              <a:rPr lang="en" sz="1800" err="1">
                <a:latin typeface="Arial"/>
              </a:rPr>
              <a:t>Kết</a:t>
            </a:r>
            <a:r>
              <a:rPr lang="en" sz="1800">
                <a:latin typeface="Arial"/>
              </a:rPr>
              <a:t> </a:t>
            </a:r>
            <a:r>
              <a:rPr lang="en" sz="1800" err="1">
                <a:latin typeface="Arial"/>
              </a:rPr>
              <a:t>hợp</a:t>
            </a:r>
            <a:r>
              <a:rPr lang="en" sz="1800">
                <a:latin typeface="Arial"/>
              </a:rPr>
              <a:t> </a:t>
            </a:r>
            <a:r>
              <a:rPr lang="en" sz="1800" err="1">
                <a:latin typeface="Arial"/>
              </a:rPr>
              <a:t>đa</a:t>
            </a:r>
            <a:r>
              <a:rPr lang="en" sz="1800">
                <a:latin typeface="Arial"/>
              </a:rPr>
              <a:t> </a:t>
            </a:r>
            <a:r>
              <a:rPr lang="en" sz="1800" err="1">
                <a:latin typeface="Arial"/>
              </a:rPr>
              <a:t>cảm</a:t>
            </a:r>
            <a:r>
              <a:rPr lang="en" sz="1800">
                <a:latin typeface="Arial"/>
              </a:rPr>
              <a:t> </a:t>
            </a:r>
            <a:r>
              <a:rPr lang="en" sz="1800" err="1">
                <a:latin typeface="Arial"/>
              </a:rPr>
              <a:t>biến</a:t>
            </a:r>
            <a:r>
              <a:rPr lang="en" sz="1800">
                <a:latin typeface="Arial"/>
              </a:rPr>
              <a:t>: </a:t>
            </a:r>
            <a:r>
              <a:rPr lang="en" sz="1800" err="1">
                <a:latin typeface="Arial"/>
              </a:rPr>
              <a:t>Tích</a:t>
            </a:r>
            <a:r>
              <a:rPr lang="en" sz="1800">
                <a:latin typeface="Arial"/>
              </a:rPr>
              <a:t> </a:t>
            </a:r>
            <a:r>
              <a:rPr lang="en" sz="1800" err="1">
                <a:latin typeface="Arial"/>
              </a:rPr>
              <a:t>hợp</a:t>
            </a:r>
            <a:r>
              <a:rPr lang="en" sz="1800">
                <a:latin typeface="Arial"/>
              </a:rPr>
              <a:t> </a:t>
            </a:r>
            <a:r>
              <a:rPr lang="en" sz="1800" err="1">
                <a:latin typeface="Arial"/>
              </a:rPr>
              <a:t>nhịp</a:t>
            </a:r>
            <a:r>
              <a:rPr lang="en" sz="1800">
                <a:latin typeface="Arial"/>
              </a:rPr>
              <a:t> </a:t>
            </a:r>
            <a:r>
              <a:rPr lang="en" sz="1800" err="1">
                <a:latin typeface="Arial"/>
              </a:rPr>
              <a:t>tim</a:t>
            </a:r>
            <a:r>
              <a:rPr lang="en" sz="1800">
                <a:latin typeface="Arial"/>
              </a:rPr>
              <a:t>, EEG, </a:t>
            </a:r>
            <a:r>
              <a:rPr lang="en" sz="1800" err="1">
                <a:latin typeface="Arial"/>
              </a:rPr>
              <a:t>nhiệt</a:t>
            </a:r>
            <a:r>
              <a:rPr lang="en" sz="1800">
                <a:latin typeface="Arial"/>
              </a:rPr>
              <a:t> </a:t>
            </a:r>
            <a:r>
              <a:rPr lang="en" sz="1800" err="1">
                <a:latin typeface="Arial"/>
              </a:rPr>
              <a:t>độ</a:t>
            </a:r>
            <a:r>
              <a:rPr lang="en" sz="1800">
                <a:latin typeface="Arial"/>
              </a:rPr>
              <a:t> </a:t>
            </a:r>
            <a:r>
              <a:rPr lang="en" sz="1800" err="1">
                <a:latin typeface="Arial"/>
              </a:rPr>
              <a:t>cơ</a:t>
            </a:r>
            <a:r>
              <a:rPr lang="en" sz="1800">
                <a:latin typeface="Arial"/>
              </a:rPr>
              <a:t> </a:t>
            </a:r>
            <a:r>
              <a:rPr lang="en" sz="1800" err="1">
                <a:latin typeface="Arial"/>
              </a:rPr>
              <a:t>thể</a:t>
            </a:r>
            <a:r>
              <a:rPr lang="en" sz="1800">
                <a:latin typeface="Arial"/>
              </a:rPr>
              <a:t> </a:t>
            </a:r>
            <a:r>
              <a:rPr lang="en" sz="1800" err="1">
                <a:latin typeface="Arial"/>
              </a:rPr>
              <a:t>để</a:t>
            </a:r>
            <a:r>
              <a:rPr lang="en" sz="1800">
                <a:latin typeface="Arial"/>
              </a:rPr>
              <a:t> </a:t>
            </a:r>
            <a:r>
              <a:rPr lang="en" sz="1800" err="1">
                <a:latin typeface="Arial"/>
              </a:rPr>
              <a:t>tăng</a:t>
            </a:r>
            <a:r>
              <a:rPr lang="en" sz="1800">
                <a:latin typeface="Arial"/>
              </a:rPr>
              <a:t> </a:t>
            </a:r>
            <a:r>
              <a:rPr lang="en" sz="1800" err="1">
                <a:latin typeface="Arial"/>
              </a:rPr>
              <a:t>độ</a:t>
            </a:r>
            <a:r>
              <a:rPr lang="en" sz="1800">
                <a:latin typeface="Arial"/>
              </a:rPr>
              <a:t> </a:t>
            </a:r>
            <a:r>
              <a:rPr lang="en" sz="1800" err="1">
                <a:latin typeface="Arial"/>
              </a:rPr>
              <a:t>chính</a:t>
            </a:r>
            <a:r>
              <a:rPr lang="en" sz="1800">
                <a:latin typeface="Arial"/>
              </a:rPr>
              <a:t> </a:t>
            </a:r>
            <a:r>
              <a:rPr lang="en" sz="1800" err="1">
                <a:latin typeface="Arial"/>
              </a:rPr>
              <a:t>xác</a:t>
            </a:r>
            <a:r>
              <a:rPr lang="en" sz="1800">
                <a:latin typeface="Arial"/>
              </a:rPr>
              <a:t>.</a:t>
            </a:r>
            <a:endParaRPr lang="vi-VN" sz="1800">
              <a:latin typeface="Arial"/>
            </a:endParaRPr>
          </a:p>
          <a:p>
            <a:pPr marL="285750" indent="-285750">
              <a:buFont typeface="Arial"/>
              <a:buChar char="•"/>
            </a:pPr>
            <a:r>
              <a:rPr lang="en" sz="1800" err="1">
                <a:latin typeface="Arial"/>
              </a:rPr>
              <a:t>Cá</a:t>
            </a:r>
            <a:r>
              <a:rPr lang="en" sz="1800">
                <a:latin typeface="Arial"/>
              </a:rPr>
              <a:t> </a:t>
            </a:r>
            <a:r>
              <a:rPr lang="en" sz="1800" err="1">
                <a:latin typeface="Arial"/>
              </a:rPr>
              <a:t>nhân</a:t>
            </a:r>
            <a:r>
              <a:rPr lang="en" sz="1800">
                <a:latin typeface="Arial"/>
              </a:rPr>
              <a:t> </a:t>
            </a:r>
            <a:r>
              <a:rPr lang="en" sz="1800" err="1">
                <a:latin typeface="Arial"/>
              </a:rPr>
              <a:t>hóa</a:t>
            </a:r>
            <a:r>
              <a:rPr lang="en" sz="1800">
                <a:latin typeface="Arial"/>
              </a:rPr>
              <a:t>: </a:t>
            </a:r>
            <a:r>
              <a:rPr lang="en" sz="1800" err="1">
                <a:latin typeface="Arial"/>
              </a:rPr>
              <a:t>Điều</a:t>
            </a:r>
            <a:r>
              <a:rPr lang="en" sz="1800">
                <a:latin typeface="Arial"/>
              </a:rPr>
              <a:t> </a:t>
            </a:r>
            <a:r>
              <a:rPr lang="en" sz="1800" err="1">
                <a:latin typeface="Arial"/>
              </a:rPr>
              <a:t>chỉnh</a:t>
            </a:r>
            <a:r>
              <a:rPr lang="en" sz="1800">
                <a:latin typeface="Arial"/>
              </a:rPr>
              <a:t> </a:t>
            </a:r>
            <a:r>
              <a:rPr lang="en" sz="1800" err="1">
                <a:latin typeface="Arial"/>
              </a:rPr>
              <a:t>cảnh</a:t>
            </a:r>
            <a:r>
              <a:rPr lang="en" sz="1800">
                <a:latin typeface="Arial"/>
              </a:rPr>
              <a:t> </a:t>
            </a:r>
            <a:r>
              <a:rPr lang="en" sz="1800" err="1">
                <a:latin typeface="Arial"/>
              </a:rPr>
              <a:t>báo</a:t>
            </a:r>
            <a:r>
              <a:rPr lang="en" sz="1800">
                <a:latin typeface="Arial"/>
              </a:rPr>
              <a:t> </a:t>
            </a:r>
            <a:r>
              <a:rPr lang="en" sz="1800" err="1">
                <a:latin typeface="Arial"/>
              </a:rPr>
              <a:t>theo</a:t>
            </a:r>
            <a:r>
              <a:rPr lang="en" sz="1800">
                <a:latin typeface="Arial"/>
              </a:rPr>
              <a:t> </a:t>
            </a:r>
            <a:r>
              <a:rPr lang="en" sz="1800" err="1">
                <a:latin typeface="Arial"/>
              </a:rPr>
              <a:t>thói</a:t>
            </a:r>
            <a:r>
              <a:rPr lang="en" sz="1800">
                <a:latin typeface="Arial"/>
              </a:rPr>
              <a:t> </a:t>
            </a:r>
            <a:r>
              <a:rPr lang="en" sz="1800" err="1">
                <a:latin typeface="Arial"/>
              </a:rPr>
              <a:t>quen</a:t>
            </a:r>
            <a:r>
              <a:rPr lang="en" sz="1800">
                <a:latin typeface="Arial"/>
              </a:rPr>
              <a:t> </a:t>
            </a:r>
            <a:r>
              <a:rPr lang="en" sz="1800" err="1">
                <a:latin typeface="Arial"/>
              </a:rPr>
              <a:t>tài</a:t>
            </a:r>
            <a:r>
              <a:rPr lang="en" sz="1800">
                <a:latin typeface="Arial"/>
              </a:rPr>
              <a:t> </a:t>
            </a:r>
            <a:r>
              <a:rPr lang="en" sz="1800" err="1">
                <a:latin typeface="Arial"/>
              </a:rPr>
              <a:t>xế</a:t>
            </a:r>
            <a:r>
              <a:rPr lang="en" sz="1800">
                <a:latin typeface="Arial"/>
              </a:rPr>
              <a:t>.</a:t>
            </a:r>
            <a:endParaRPr lang="vi-VN" sz="1800">
              <a:latin typeface="Arial"/>
            </a:endParaRPr>
          </a:p>
          <a:p>
            <a:pPr marL="285750" indent="-285750">
              <a:buFont typeface="Arial"/>
              <a:buChar char="•"/>
            </a:pPr>
            <a:r>
              <a:rPr lang="en" sz="1800" err="1">
                <a:latin typeface="Arial"/>
              </a:rPr>
              <a:t>Ứng</a:t>
            </a:r>
            <a:r>
              <a:rPr lang="en" sz="1800">
                <a:latin typeface="Arial"/>
              </a:rPr>
              <a:t> </a:t>
            </a:r>
            <a:r>
              <a:rPr lang="en" sz="1800" err="1">
                <a:latin typeface="Arial"/>
              </a:rPr>
              <a:t>dụng</a:t>
            </a:r>
            <a:r>
              <a:rPr lang="en" sz="1800">
                <a:latin typeface="Arial"/>
              </a:rPr>
              <a:t> IoT: </a:t>
            </a:r>
            <a:r>
              <a:rPr lang="en" sz="1800" err="1">
                <a:latin typeface="Arial"/>
              </a:rPr>
              <a:t>Kết</a:t>
            </a:r>
            <a:r>
              <a:rPr lang="en" sz="1800">
                <a:latin typeface="Arial"/>
              </a:rPr>
              <a:t> </a:t>
            </a:r>
            <a:r>
              <a:rPr lang="en" sz="1800" err="1">
                <a:latin typeface="Arial"/>
              </a:rPr>
              <a:t>nối</a:t>
            </a:r>
            <a:r>
              <a:rPr lang="en" sz="1800">
                <a:latin typeface="Arial"/>
              </a:rPr>
              <a:t> </a:t>
            </a:r>
            <a:r>
              <a:rPr lang="en" sz="1800" err="1">
                <a:latin typeface="Arial"/>
              </a:rPr>
              <a:t>đám</a:t>
            </a:r>
            <a:r>
              <a:rPr lang="en" sz="1800">
                <a:latin typeface="Arial"/>
              </a:rPr>
              <a:t> </a:t>
            </a:r>
            <a:r>
              <a:rPr lang="en" sz="1800" err="1">
                <a:latin typeface="Arial"/>
              </a:rPr>
              <a:t>mây</a:t>
            </a:r>
            <a:r>
              <a:rPr lang="en" sz="1800">
                <a:latin typeface="Arial"/>
              </a:rPr>
              <a:t>, </a:t>
            </a:r>
            <a:r>
              <a:rPr lang="en" sz="1800" err="1">
                <a:latin typeface="Arial"/>
              </a:rPr>
              <a:t>phân</a:t>
            </a:r>
            <a:r>
              <a:rPr lang="en" sz="1800">
                <a:latin typeface="Arial"/>
              </a:rPr>
              <a:t> </a:t>
            </a:r>
            <a:r>
              <a:rPr lang="en" sz="1800" err="1">
                <a:latin typeface="Arial"/>
              </a:rPr>
              <a:t>tích</a:t>
            </a:r>
            <a:r>
              <a:rPr lang="en" sz="1800">
                <a:latin typeface="Arial"/>
              </a:rPr>
              <a:t> </a:t>
            </a:r>
            <a:r>
              <a:rPr lang="en" sz="1800" err="1">
                <a:latin typeface="Arial"/>
              </a:rPr>
              <a:t>hành</a:t>
            </a:r>
            <a:r>
              <a:rPr lang="en" sz="1800">
                <a:latin typeface="Arial"/>
              </a:rPr>
              <a:t> vi, </a:t>
            </a:r>
            <a:r>
              <a:rPr lang="en" sz="1800" err="1">
                <a:latin typeface="Arial"/>
              </a:rPr>
              <a:t>gửi</a:t>
            </a:r>
            <a:r>
              <a:rPr lang="en" sz="1800">
                <a:latin typeface="Arial"/>
              </a:rPr>
              <a:t> </a:t>
            </a:r>
            <a:r>
              <a:rPr lang="en" sz="1800" err="1">
                <a:latin typeface="Arial"/>
              </a:rPr>
              <a:t>cảnh</a:t>
            </a:r>
            <a:r>
              <a:rPr lang="en" sz="1800">
                <a:latin typeface="Arial"/>
              </a:rPr>
              <a:t> </a:t>
            </a:r>
            <a:r>
              <a:rPr lang="en" sz="1800" err="1">
                <a:latin typeface="Arial"/>
              </a:rPr>
              <a:t>báo</a:t>
            </a:r>
            <a:r>
              <a:rPr lang="en" sz="1800">
                <a:latin typeface="Arial"/>
              </a:rPr>
              <a:t> </a:t>
            </a:r>
            <a:r>
              <a:rPr lang="en" sz="1800" err="1">
                <a:latin typeface="Arial"/>
              </a:rPr>
              <a:t>thời</a:t>
            </a:r>
            <a:r>
              <a:rPr lang="en" sz="1800">
                <a:latin typeface="Arial"/>
              </a:rPr>
              <a:t> </a:t>
            </a:r>
            <a:r>
              <a:rPr lang="en" sz="1800" err="1">
                <a:latin typeface="Arial"/>
              </a:rPr>
              <a:t>gian</a:t>
            </a:r>
            <a:r>
              <a:rPr lang="en" sz="1800">
                <a:latin typeface="Arial"/>
              </a:rPr>
              <a:t> </a:t>
            </a:r>
            <a:r>
              <a:rPr lang="en" sz="1800" err="1">
                <a:latin typeface="Arial"/>
              </a:rPr>
              <a:t>thực</a:t>
            </a:r>
            <a:r>
              <a:rPr lang="en" sz="1800">
                <a:latin typeface="Arial"/>
              </a:rPr>
              <a:t>.</a:t>
            </a:r>
            <a:endParaRPr lang="vi-VN" sz="1800">
              <a:latin typeface="Arial"/>
            </a:endParaRPr>
          </a:p>
          <a:p>
            <a:endParaRPr lang="en" sz="1800">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4"/>
          <p:cNvSpPr txBox="1">
            <a:spLocks noGrp="1"/>
          </p:cNvSpPr>
          <p:nvPr>
            <p:ph type="subTitle" idx="4"/>
          </p:nvPr>
        </p:nvSpPr>
        <p:spPr>
          <a:xfrm>
            <a:off x="4825611" y="2402356"/>
            <a:ext cx="3384300" cy="572700"/>
          </a:xfrm>
          <a:prstGeom prst="rect">
            <a:avLst/>
          </a:prstGeom>
        </p:spPr>
        <p:txBody>
          <a:bodyPr spcFirstLastPara="1" wrap="square" lIns="91425" tIns="91425" rIns="91425" bIns="91425" anchor="b" anchorCtr="0">
            <a:noAutofit/>
          </a:bodyPr>
          <a:lstStyle/>
          <a:p>
            <a:r>
              <a:rPr lang="en">
                <a:latin typeface="Arial"/>
              </a:rPr>
              <a:t>Hiệu </a:t>
            </a:r>
            <a:r>
              <a:rPr lang="en" err="1">
                <a:latin typeface="Arial"/>
              </a:rPr>
              <a:t>suất</a:t>
            </a:r>
            <a:r>
              <a:rPr lang="en">
                <a:latin typeface="Arial"/>
              </a:rPr>
              <a:t> </a:t>
            </a:r>
            <a:r>
              <a:rPr lang="en" err="1">
                <a:latin typeface="Arial"/>
              </a:rPr>
              <a:t>thời</a:t>
            </a:r>
            <a:r>
              <a:rPr lang="en">
                <a:latin typeface="Arial"/>
              </a:rPr>
              <a:t> </a:t>
            </a:r>
            <a:r>
              <a:rPr lang="en" err="1">
                <a:latin typeface="Arial"/>
              </a:rPr>
              <a:t>gian</a:t>
            </a:r>
            <a:r>
              <a:rPr lang="en">
                <a:latin typeface="Arial"/>
              </a:rPr>
              <a:t> </a:t>
            </a:r>
            <a:r>
              <a:rPr lang="en" err="1">
                <a:latin typeface="Arial"/>
              </a:rPr>
              <a:t>thực</a:t>
            </a:r>
            <a:endParaRPr lang="vi-VN">
              <a:latin typeface="Arial"/>
            </a:endParaRPr>
          </a:p>
          <a:p>
            <a:pPr marL="0" lvl="0" indent="0" algn="l">
              <a:spcBef>
                <a:spcPts val="0"/>
              </a:spcBef>
              <a:spcAft>
                <a:spcPts val="0"/>
              </a:spcAft>
              <a:buNone/>
            </a:pPr>
            <a:endParaRPr lang="en">
              <a:latin typeface="Arial"/>
            </a:endParaRPr>
          </a:p>
        </p:txBody>
      </p:sp>
      <p:sp>
        <p:nvSpPr>
          <p:cNvPr id="1112" name="Google Shape;1112;p34"/>
          <p:cNvSpPr txBox="1">
            <a:spLocks noGrp="1"/>
          </p:cNvSpPr>
          <p:nvPr>
            <p:ph type="subTitle" idx="2"/>
          </p:nvPr>
        </p:nvSpPr>
        <p:spPr>
          <a:xfrm>
            <a:off x="353545" y="2404419"/>
            <a:ext cx="4214762" cy="2739228"/>
          </a:xfrm>
          <a:prstGeom prst="rect">
            <a:avLst/>
          </a:prstGeom>
        </p:spPr>
        <p:txBody>
          <a:bodyPr spcFirstLastPara="1" wrap="square" lIns="91425" tIns="91425" rIns="91425" bIns="91425" anchor="t" anchorCtr="0">
            <a:noAutofit/>
          </a:bodyPr>
          <a:lstStyle/>
          <a:p>
            <a:r>
              <a:rPr lang="en" sz="1800">
                <a:latin typeface="Arial"/>
              </a:rPr>
              <a:t> </a:t>
            </a:r>
            <a:endParaRPr lang="vi-VN" sz="1800">
              <a:latin typeface="Arial"/>
            </a:endParaRPr>
          </a:p>
          <a:p>
            <a:pPr marL="0" indent="0"/>
            <a:r>
              <a:rPr lang="en" sz="1800" i="1" err="1">
                <a:latin typeface="Arial"/>
              </a:rPr>
              <a:t>Vấn</a:t>
            </a:r>
            <a:r>
              <a:rPr lang="en" sz="1800" i="1">
                <a:latin typeface="Arial"/>
              </a:rPr>
              <a:t> </a:t>
            </a:r>
            <a:r>
              <a:rPr lang="en" sz="1800" i="1" err="1">
                <a:latin typeface="Arial"/>
              </a:rPr>
              <a:t>đề</a:t>
            </a:r>
            <a:r>
              <a:rPr lang="en" sz="1800" i="1">
                <a:latin typeface="Arial"/>
              </a:rPr>
              <a:t>:</a:t>
            </a:r>
            <a:r>
              <a:rPr lang="en" sz="1800">
                <a:latin typeface="Arial"/>
              </a:rPr>
              <a:t> Ánh </a:t>
            </a:r>
            <a:r>
              <a:rPr lang="en" sz="1800" err="1">
                <a:latin typeface="Arial"/>
              </a:rPr>
              <a:t>sáng</a:t>
            </a:r>
            <a:r>
              <a:rPr lang="en" sz="1800">
                <a:latin typeface="Arial"/>
              </a:rPr>
              <a:t> </a:t>
            </a:r>
            <a:r>
              <a:rPr lang="en" sz="1800" err="1">
                <a:latin typeface="Arial"/>
              </a:rPr>
              <a:t>yếu</a:t>
            </a:r>
            <a:r>
              <a:rPr lang="en" sz="1800">
                <a:latin typeface="Arial"/>
              </a:rPr>
              <a:t>, </a:t>
            </a:r>
            <a:r>
              <a:rPr lang="en" sz="1800" err="1">
                <a:latin typeface="Arial"/>
              </a:rPr>
              <a:t>góc</a:t>
            </a:r>
            <a:r>
              <a:rPr lang="en" sz="1800">
                <a:latin typeface="Arial"/>
              </a:rPr>
              <a:t> quay </a:t>
            </a:r>
            <a:r>
              <a:rPr lang="en" sz="1800" err="1">
                <a:latin typeface="Arial"/>
              </a:rPr>
              <a:t>không</a:t>
            </a:r>
            <a:r>
              <a:rPr lang="en" sz="1800">
                <a:latin typeface="Arial"/>
              </a:rPr>
              <a:t> </a:t>
            </a:r>
            <a:r>
              <a:rPr lang="en" sz="1800" err="1">
                <a:latin typeface="Arial"/>
              </a:rPr>
              <a:t>tối</a:t>
            </a:r>
            <a:r>
              <a:rPr lang="en" sz="1800">
                <a:latin typeface="Arial"/>
              </a:rPr>
              <a:t> </a:t>
            </a:r>
            <a:r>
              <a:rPr lang="en" sz="1800" err="1">
                <a:latin typeface="Arial"/>
              </a:rPr>
              <a:t>ưu</a:t>
            </a:r>
            <a:r>
              <a:rPr lang="en" sz="1800">
                <a:latin typeface="Arial"/>
              </a:rPr>
              <a:t>, </a:t>
            </a:r>
            <a:r>
              <a:rPr lang="en" sz="1800" err="1">
                <a:latin typeface="Arial"/>
              </a:rPr>
              <a:t>tài</a:t>
            </a:r>
            <a:r>
              <a:rPr lang="en" sz="1800">
                <a:latin typeface="Arial"/>
              </a:rPr>
              <a:t> </a:t>
            </a:r>
            <a:r>
              <a:rPr lang="en" sz="1800" err="1">
                <a:latin typeface="Arial"/>
              </a:rPr>
              <a:t>xế</a:t>
            </a:r>
            <a:r>
              <a:rPr lang="en" sz="1800">
                <a:latin typeface="Arial"/>
              </a:rPr>
              <a:t> </a:t>
            </a:r>
            <a:r>
              <a:rPr lang="en" sz="1800" err="1">
                <a:latin typeface="Arial"/>
              </a:rPr>
              <a:t>đeo</a:t>
            </a:r>
            <a:r>
              <a:rPr lang="en" sz="1800">
                <a:latin typeface="Arial"/>
              </a:rPr>
              <a:t> </a:t>
            </a:r>
            <a:r>
              <a:rPr lang="en" sz="1800" err="1">
                <a:latin typeface="Arial"/>
              </a:rPr>
              <a:t>kính</a:t>
            </a:r>
            <a:r>
              <a:rPr lang="en" sz="1800">
                <a:latin typeface="Arial"/>
              </a:rPr>
              <a:t> </a:t>
            </a:r>
            <a:r>
              <a:rPr lang="en" sz="1800" err="1">
                <a:latin typeface="Arial"/>
              </a:rPr>
              <a:t>hoặc</a:t>
            </a:r>
            <a:r>
              <a:rPr lang="en" sz="1800">
                <a:latin typeface="Arial"/>
              </a:rPr>
              <a:t> </a:t>
            </a:r>
            <a:r>
              <a:rPr lang="en" sz="1800" err="1">
                <a:latin typeface="Arial"/>
              </a:rPr>
              <a:t>khẩu</a:t>
            </a:r>
            <a:r>
              <a:rPr lang="en" sz="1800">
                <a:latin typeface="Arial"/>
              </a:rPr>
              <a:t> </a:t>
            </a:r>
            <a:r>
              <a:rPr lang="en" sz="1800" err="1">
                <a:latin typeface="Arial"/>
              </a:rPr>
              <a:t>trang</a:t>
            </a:r>
            <a:r>
              <a:rPr lang="en" sz="1800">
                <a:latin typeface="Arial"/>
              </a:rPr>
              <a:t> </a:t>
            </a:r>
            <a:r>
              <a:rPr lang="en" sz="1800" err="1">
                <a:latin typeface="Arial"/>
              </a:rPr>
              <a:t>làm</a:t>
            </a:r>
            <a:r>
              <a:rPr lang="en" sz="1800">
                <a:latin typeface="Arial"/>
              </a:rPr>
              <a:t> </a:t>
            </a:r>
            <a:r>
              <a:rPr lang="en" sz="1800" err="1">
                <a:latin typeface="Arial"/>
              </a:rPr>
              <a:t>giảm</a:t>
            </a:r>
            <a:r>
              <a:rPr lang="en" sz="1800">
                <a:latin typeface="Arial"/>
              </a:rPr>
              <a:t> </a:t>
            </a:r>
            <a:r>
              <a:rPr lang="en" sz="1800" err="1">
                <a:latin typeface="Arial"/>
              </a:rPr>
              <a:t>độ</a:t>
            </a:r>
            <a:r>
              <a:rPr lang="en" sz="1800">
                <a:latin typeface="Arial"/>
              </a:rPr>
              <a:t> </a:t>
            </a:r>
            <a:r>
              <a:rPr lang="en" sz="1800" err="1">
                <a:latin typeface="Arial"/>
              </a:rPr>
              <a:t>chính</a:t>
            </a:r>
            <a:r>
              <a:rPr lang="en" sz="1800">
                <a:latin typeface="Arial"/>
              </a:rPr>
              <a:t> </a:t>
            </a:r>
            <a:r>
              <a:rPr lang="en" sz="1800" err="1">
                <a:latin typeface="Arial"/>
              </a:rPr>
              <a:t>xác</a:t>
            </a:r>
            <a:r>
              <a:rPr lang="en" sz="1800">
                <a:latin typeface="Arial"/>
              </a:rPr>
              <a:t> </a:t>
            </a:r>
            <a:r>
              <a:rPr lang="en" sz="1800" err="1">
                <a:latin typeface="Arial"/>
              </a:rPr>
              <a:t>mô</a:t>
            </a:r>
            <a:r>
              <a:rPr lang="en" sz="1800">
                <a:latin typeface="Arial"/>
              </a:rPr>
              <a:t> </a:t>
            </a:r>
            <a:r>
              <a:rPr lang="en" sz="1800" err="1">
                <a:latin typeface="Arial"/>
              </a:rPr>
              <a:t>hình</a:t>
            </a:r>
            <a:r>
              <a:rPr lang="en" sz="1800">
                <a:latin typeface="Arial"/>
              </a:rPr>
              <a:t>.</a:t>
            </a:r>
            <a:endParaRPr lang="en">
              <a:latin typeface="Arial"/>
            </a:endParaRPr>
          </a:p>
          <a:p>
            <a:pPr marL="0" indent="0"/>
            <a:r>
              <a:rPr lang="en" sz="1800" i="1" err="1">
                <a:latin typeface="Arial"/>
              </a:rPr>
              <a:t>Giải</a:t>
            </a:r>
            <a:r>
              <a:rPr lang="en" sz="1800" i="1">
                <a:latin typeface="Arial"/>
              </a:rPr>
              <a:t> </a:t>
            </a:r>
            <a:r>
              <a:rPr lang="en" sz="1800" i="1" err="1">
                <a:latin typeface="Arial"/>
              </a:rPr>
              <a:t>pháp</a:t>
            </a:r>
            <a:r>
              <a:rPr lang="en" sz="1800" i="1">
                <a:latin typeface="Arial"/>
              </a:rPr>
              <a:t> </a:t>
            </a:r>
            <a:r>
              <a:rPr lang="en" sz="1800" i="1" err="1">
                <a:latin typeface="Arial"/>
              </a:rPr>
              <a:t>đề</a:t>
            </a:r>
            <a:r>
              <a:rPr lang="en" sz="1800" i="1">
                <a:latin typeface="Arial"/>
              </a:rPr>
              <a:t> </a:t>
            </a:r>
            <a:r>
              <a:rPr lang="en" sz="1800" i="1" err="1">
                <a:latin typeface="Arial"/>
              </a:rPr>
              <a:t>xuất</a:t>
            </a:r>
            <a:r>
              <a:rPr lang="en" sz="1800" i="1">
                <a:latin typeface="Arial"/>
              </a:rPr>
              <a:t>: </a:t>
            </a:r>
            <a:r>
              <a:rPr lang="en" sz="1800">
                <a:latin typeface="Arial"/>
              </a:rPr>
              <a:t>Tăng </a:t>
            </a:r>
            <a:r>
              <a:rPr lang="en" sz="1800" err="1">
                <a:latin typeface="Arial"/>
              </a:rPr>
              <a:t>cường</a:t>
            </a:r>
            <a:r>
              <a:rPr lang="en" sz="1800">
                <a:latin typeface="Arial"/>
              </a:rPr>
              <a:t> </a:t>
            </a:r>
            <a:r>
              <a:rPr lang="en" sz="1800" err="1">
                <a:latin typeface="Arial"/>
              </a:rPr>
              <a:t>huấn</a:t>
            </a:r>
            <a:r>
              <a:rPr lang="en" sz="1800">
                <a:latin typeface="Arial"/>
              </a:rPr>
              <a:t> </a:t>
            </a:r>
            <a:r>
              <a:rPr lang="en" sz="1800" err="1">
                <a:latin typeface="Arial"/>
              </a:rPr>
              <a:t>luyện</a:t>
            </a:r>
            <a:r>
              <a:rPr lang="en" sz="1800">
                <a:latin typeface="Arial"/>
              </a:rPr>
              <a:t> </a:t>
            </a:r>
            <a:r>
              <a:rPr lang="en" sz="1800" err="1">
                <a:latin typeface="Arial"/>
              </a:rPr>
              <a:t>với</a:t>
            </a:r>
            <a:r>
              <a:rPr lang="en" sz="1800">
                <a:latin typeface="Arial"/>
              </a:rPr>
              <a:t> </a:t>
            </a:r>
            <a:r>
              <a:rPr lang="en" sz="1800" err="1">
                <a:latin typeface="Arial"/>
              </a:rPr>
              <a:t>dữ</a:t>
            </a:r>
            <a:r>
              <a:rPr lang="en" sz="1800">
                <a:latin typeface="Arial"/>
              </a:rPr>
              <a:t> </a:t>
            </a:r>
            <a:r>
              <a:rPr lang="en" sz="1800" err="1">
                <a:latin typeface="Arial"/>
              </a:rPr>
              <a:t>liệu</a:t>
            </a:r>
            <a:r>
              <a:rPr lang="en" sz="1800">
                <a:latin typeface="Arial"/>
              </a:rPr>
              <a:t> </a:t>
            </a:r>
            <a:r>
              <a:rPr lang="en" sz="1800" err="1">
                <a:latin typeface="Arial"/>
              </a:rPr>
              <a:t>đa</a:t>
            </a:r>
            <a:r>
              <a:rPr lang="en" sz="1800">
                <a:latin typeface="Arial"/>
              </a:rPr>
              <a:t> </a:t>
            </a:r>
            <a:r>
              <a:rPr lang="en" sz="1800" err="1">
                <a:latin typeface="Arial"/>
              </a:rPr>
              <a:t>dạng</a:t>
            </a:r>
            <a:r>
              <a:rPr lang="en" sz="1800">
                <a:latin typeface="Arial"/>
              </a:rPr>
              <a:t> (</a:t>
            </a:r>
            <a:r>
              <a:rPr lang="en" sz="1800" err="1">
                <a:latin typeface="Arial"/>
              </a:rPr>
              <a:t>ánh</a:t>
            </a:r>
            <a:r>
              <a:rPr lang="en" sz="1800">
                <a:latin typeface="Arial"/>
              </a:rPr>
              <a:t> </a:t>
            </a:r>
            <a:r>
              <a:rPr lang="en" sz="1800" err="1">
                <a:latin typeface="Arial"/>
              </a:rPr>
              <a:t>sáng</a:t>
            </a:r>
            <a:r>
              <a:rPr lang="en" sz="1800">
                <a:latin typeface="Arial"/>
              </a:rPr>
              <a:t>, </a:t>
            </a:r>
            <a:r>
              <a:rPr lang="en" sz="1800" err="1">
                <a:latin typeface="Arial"/>
              </a:rPr>
              <a:t>góc</a:t>
            </a:r>
            <a:r>
              <a:rPr lang="en" sz="1800">
                <a:latin typeface="Arial"/>
              </a:rPr>
              <a:t> quay, </a:t>
            </a:r>
            <a:r>
              <a:rPr lang="en" sz="1800" err="1">
                <a:latin typeface="Arial"/>
              </a:rPr>
              <a:t>phụ</a:t>
            </a:r>
            <a:r>
              <a:rPr lang="en" sz="1800">
                <a:latin typeface="Arial"/>
              </a:rPr>
              <a:t> </a:t>
            </a:r>
            <a:r>
              <a:rPr lang="en" sz="1800" err="1">
                <a:latin typeface="Arial"/>
              </a:rPr>
              <a:t>kiện</a:t>
            </a:r>
            <a:r>
              <a:rPr lang="en" sz="1800">
                <a:latin typeface="Arial"/>
              </a:rPr>
              <a:t>), </a:t>
            </a:r>
            <a:r>
              <a:rPr lang="en" sz="1800" err="1">
                <a:latin typeface="Arial"/>
              </a:rPr>
              <a:t>áp</a:t>
            </a:r>
            <a:r>
              <a:rPr lang="en" sz="1800">
                <a:latin typeface="Arial"/>
              </a:rPr>
              <a:t> </a:t>
            </a:r>
            <a:r>
              <a:rPr lang="en" sz="1800" err="1">
                <a:latin typeface="Arial"/>
              </a:rPr>
              <a:t>dụng</a:t>
            </a:r>
            <a:r>
              <a:rPr lang="en" sz="1800">
                <a:latin typeface="Arial"/>
              </a:rPr>
              <a:t> </a:t>
            </a:r>
            <a:r>
              <a:rPr lang="en" sz="1800" err="1">
                <a:latin typeface="Arial"/>
              </a:rPr>
              <a:t>kỹ</a:t>
            </a:r>
            <a:r>
              <a:rPr lang="en" sz="1800">
                <a:latin typeface="Arial"/>
              </a:rPr>
              <a:t> </a:t>
            </a:r>
            <a:r>
              <a:rPr lang="en" sz="1800" err="1">
                <a:latin typeface="Arial"/>
              </a:rPr>
              <a:t>thuật</a:t>
            </a:r>
            <a:r>
              <a:rPr lang="en" sz="1800">
                <a:latin typeface="Arial"/>
              </a:rPr>
              <a:t> </a:t>
            </a:r>
            <a:r>
              <a:rPr lang="en" sz="1800" err="1">
                <a:latin typeface="Arial"/>
              </a:rPr>
              <a:t>học</a:t>
            </a:r>
            <a:r>
              <a:rPr lang="en" sz="1800">
                <a:latin typeface="Arial"/>
              </a:rPr>
              <a:t> </a:t>
            </a:r>
            <a:r>
              <a:rPr lang="en" sz="1800" err="1">
                <a:latin typeface="Arial"/>
              </a:rPr>
              <a:t>sâu</a:t>
            </a:r>
            <a:r>
              <a:rPr lang="en" sz="1800">
                <a:latin typeface="Arial"/>
              </a:rPr>
              <a:t> </a:t>
            </a:r>
            <a:r>
              <a:rPr lang="en" sz="1800" err="1">
                <a:latin typeface="Arial"/>
              </a:rPr>
              <a:t>cải</a:t>
            </a:r>
            <a:r>
              <a:rPr lang="en" sz="1800">
                <a:latin typeface="Arial"/>
              </a:rPr>
              <a:t> </a:t>
            </a:r>
            <a:r>
              <a:rPr lang="en" sz="1800" err="1">
                <a:latin typeface="Arial"/>
              </a:rPr>
              <a:t>tiến</a:t>
            </a:r>
            <a:r>
              <a:rPr lang="en" sz="1800">
                <a:latin typeface="Arial"/>
              </a:rPr>
              <a:t> </a:t>
            </a:r>
            <a:r>
              <a:rPr lang="en" sz="1800" err="1">
                <a:latin typeface="Arial"/>
              </a:rPr>
              <a:t>để</a:t>
            </a:r>
            <a:r>
              <a:rPr lang="en" sz="1800">
                <a:latin typeface="Arial"/>
              </a:rPr>
              <a:t> </a:t>
            </a:r>
            <a:r>
              <a:rPr lang="en" sz="1800" err="1">
                <a:latin typeface="Arial"/>
              </a:rPr>
              <a:t>xử</a:t>
            </a:r>
            <a:r>
              <a:rPr lang="en" sz="1800">
                <a:latin typeface="Arial"/>
              </a:rPr>
              <a:t> </a:t>
            </a:r>
            <a:r>
              <a:rPr lang="en" sz="1800" err="1">
                <a:latin typeface="Arial"/>
              </a:rPr>
              <a:t>lý</a:t>
            </a:r>
            <a:r>
              <a:rPr lang="en" sz="1800">
                <a:latin typeface="Arial"/>
              </a:rPr>
              <a:t> </a:t>
            </a:r>
            <a:r>
              <a:rPr lang="en" sz="1800" err="1">
                <a:latin typeface="Arial"/>
              </a:rPr>
              <a:t>điều</a:t>
            </a:r>
            <a:r>
              <a:rPr lang="en" sz="1800">
                <a:latin typeface="Arial"/>
              </a:rPr>
              <a:t> </a:t>
            </a:r>
            <a:r>
              <a:rPr lang="en" sz="1800" err="1">
                <a:latin typeface="Arial"/>
              </a:rPr>
              <a:t>kiện</a:t>
            </a:r>
            <a:r>
              <a:rPr lang="en" sz="1800">
                <a:latin typeface="Arial"/>
              </a:rPr>
              <a:t> </a:t>
            </a:r>
            <a:r>
              <a:rPr lang="en" sz="1800" err="1">
                <a:latin typeface="Arial"/>
              </a:rPr>
              <a:t>bất</a:t>
            </a:r>
            <a:r>
              <a:rPr lang="en" sz="1800">
                <a:latin typeface="Arial"/>
              </a:rPr>
              <a:t> </a:t>
            </a:r>
            <a:r>
              <a:rPr lang="en" sz="1800" err="1">
                <a:latin typeface="Arial"/>
              </a:rPr>
              <a:t>lợi</a:t>
            </a:r>
            <a:r>
              <a:rPr lang="en" sz="1800">
                <a:latin typeface="Arial"/>
              </a:rPr>
              <a:t>.</a:t>
            </a:r>
            <a:endParaRPr lang="en">
              <a:latin typeface="Arial"/>
            </a:endParaRPr>
          </a:p>
          <a:p>
            <a:pPr marL="0" indent="0"/>
            <a:endParaRPr lang="en" sz="1800">
              <a:latin typeface="Arial"/>
            </a:endParaRPr>
          </a:p>
          <a:p>
            <a:pPr marL="0" indent="0"/>
            <a:endParaRPr lang="en" sz="1800">
              <a:latin typeface="Arial"/>
            </a:endParaRPr>
          </a:p>
          <a:p>
            <a:pPr marL="0" lvl="0" indent="0" algn="l">
              <a:spcBef>
                <a:spcPts val="0"/>
              </a:spcBef>
              <a:spcAft>
                <a:spcPts val="0"/>
              </a:spcAft>
              <a:buNone/>
            </a:pPr>
            <a:endParaRPr lang="en" sz="1800">
              <a:latin typeface="Arial"/>
            </a:endParaRPr>
          </a:p>
          <a:p>
            <a:pPr marL="0" indent="0"/>
            <a:endParaRPr lang="en" sz="1800">
              <a:latin typeface="Arial"/>
            </a:endParaRPr>
          </a:p>
        </p:txBody>
      </p:sp>
      <p:sp>
        <p:nvSpPr>
          <p:cNvPr id="1113" name="Google Shape;1113;p34"/>
          <p:cNvSpPr txBox="1">
            <a:spLocks noGrp="1"/>
          </p:cNvSpPr>
          <p:nvPr>
            <p:ph type="subTitle" idx="3"/>
          </p:nvPr>
        </p:nvSpPr>
        <p:spPr>
          <a:xfrm>
            <a:off x="361243" y="2144363"/>
            <a:ext cx="3384300" cy="572700"/>
          </a:xfrm>
          <a:prstGeom prst="rect">
            <a:avLst/>
          </a:prstGeom>
        </p:spPr>
        <p:txBody>
          <a:bodyPr spcFirstLastPara="1" wrap="square" lIns="91425" tIns="91425" rIns="91425" bIns="91425" anchor="b" anchorCtr="0">
            <a:noAutofit/>
          </a:bodyPr>
          <a:lstStyle/>
          <a:p>
            <a:pPr marL="0" indent="0"/>
            <a:r>
              <a:rPr lang="en" err="1">
                <a:latin typeface="Arial"/>
                <a:ea typeface="Lato"/>
                <a:cs typeface="Lato"/>
              </a:rPr>
              <a:t>Điều</a:t>
            </a:r>
            <a:r>
              <a:rPr lang="en">
                <a:latin typeface="Arial"/>
                <a:ea typeface="Lato"/>
                <a:cs typeface="Lato"/>
              </a:rPr>
              <a:t> </a:t>
            </a:r>
            <a:r>
              <a:rPr lang="en" err="1">
                <a:latin typeface="Arial"/>
                <a:ea typeface="Lato"/>
                <a:cs typeface="Lato"/>
              </a:rPr>
              <a:t>kiện</a:t>
            </a:r>
            <a:r>
              <a:rPr lang="en">
                <a:latin typeface="Arial"/>
                <a:ea typeface="Lato"/>
                <a:cs typeface="Lato"/>
              </a:rPr>
              <a:t> </a:t>
            </a:r>
            <a:r>
              <a:rPr lang="en" err="1">
                <a:latin typeface="Arial"/>
                <a:ea typeface="Lato"/>
                <a:cs typeface="Lato"/>
              </a:rPr>
              <a:t>môi</a:t>
            </a:r>
            <a:r>
              <a:rPr lang="en">
                <a:latin typeface="Arial"/>
                <a:ea typeface="Lato"/>
                <a:cs typeface="Lato"/>
              </a:rPr>
              <a:t> </a:t>
            </a:r>
            <a:r>
              <a:rPr lang="en" err="1">
                <a:latin typeface="Arial"/>
                <a:ea typeface="Lato"/>
                <a:cs typeface="Lato"/>
              </a:rPr>
              <a:t>trường</a:t>
            </a:r>
            <a:endParaRPr lang="vi-VN" sz="2800">
              <a:latin typeface="Arial"/>
            </a:endParaRPr>
          </a:p>
        </p:txBody>
      </p:sp>
      <p:grpSp>
        <p:nvGrpSpPr>
          <p:cNvPr id="1116" name="Google Shape;1116;p34"/>
          <p:cNvGrpSpPr/>
          <p:nvPr/>
        </p:nvGrpSpPr>
        <p:grpSpPr>
          <a:xfrm>
            <a:off x="8049734" y="887844"/>
            <a:ext cx="314680" cy="357510"/>
            <a:chOff x="4275677" y="3065525"/>
            <a:chExt cx="334517" cy="380047"/>
          </a:xfrm>
        </p:grpSpPr>
        <p:grpSp>
          <p:nvGrpSpPr>
            <p:cNvPr id="1117" name="Google Shape;1117;p34"/>
            <p:cNvGrpSpPr/>
            <p:nvPr/>
          </p:nvGrpSpPr>
          <p:grpSpPr>
            <a:xfrm>
              <a:off x="4275677" y="3065525"/>
              <a:ext cx="334517" cy="380047"/>
              <a:chOff x="4275677" y="3065525"/>
              <a:chExt cx="334517" cy="380047"/>
            </a:xfrm>
          </p:grpSpPr>
          <p:grpSp>
            <p:nvGrpSpPr>
              <p:cNvPr id="1118" name="Google Shape;1118;p34"/>
              <p:cNvGrpSpPr/>
              <p:nvPr/>
            </p:nvGrpSpPr>
            <p:grpSpPr>
              <a:xfrm>
                <a:off x="4275677" y="3301269"/>
                <a:ext cx="334422" cy="144303"/>
                <a:chOff x="4275677" y="3301269"/>
                <a:chExt cx="334422" cy="144303"/>
              </a:xfrm>
            </p:grpSpPr>
            <p:sp>
              <p:nvSpPr>
                <p:cNvPr id="1119" name="Google Shape;1119;p3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p:cNvGrpSpPr/>
              <p:nvPr/>
            </p:nvGrpSpPr>
            <p:grpSpPr>
              <a:xfrm>
                <a:off x="4275677" y="3183350"/>
                <a:ext cx="334422" cy="144302"/>
                <a:chOff x="4275677" y="3183350"/>
                <a:chExt cx="334422" cy="144302"/>
              </a:xfrm>
            </p:grpSpPr>
            <p:sp>
              <p:nvSpPr>
                <p:cNvPr id="1122" name="Google Shape;1122;p3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p:cNvGrpSpPr/>
              <p:nvPr/>
            </p:nvGrpSpPr>
            <p:grpSpPr>
              <a:xfrm>
                <a:off x="4275677" y="3065525"/>
                <a:ext cx="334517" cy="144303"/>
                <a:chOff x="4275677" y="3065525"/>
                <a:chExt cx="334517" cy="144303"/>
              </a:xfrm>
            </p:grpSpPr>
            <p:sp>
              <p:nvSpPr>
                <p:cNvPr id="1125" name="Google Shape;1125;p3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1112;p34">
            <a:extLst>
              <a:ext uri="{FF2B5EF4-FFF2-40B4-BE49-F238E27FC236}">
                <a16:creationId xmlns:a16="http://schemas.microsoft.com/office/drawing/2014/main" id="{65DBDF18-65C9-EA3B-8B67-72C4C16C5F65}"/>
              </a:ext>
            </a:extLst>
          </p:cNvPr>
          <p:cNvSpPr txBox="1">
            <a:spLocks/>
          </p:cNvSpPr>
          <p:nvPr/>
        </p:nvSpPr>
        <p:spPr>
          <a:xfrm>
            <a:off x="4729091" y="2431586"/>
            <a:ext cx="4241550" cy="2147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85750" indent="-285750">
              <a:buFont typeface="Arial"/>
              <a:buChar char="•"/>
            </a:pPr>
            <a:endParaRPr lang="vi-VN" sz="1800">
              <a:latin typeface="Arial"/>
            </a:endParaRPr>
          </a:p>
          <a:p>
            <a:pPr marL="0" indent="0"/>
            <a:r>
              <a:rPr lang="en" sz="1800" i="1" err="1">
                <a:latin typeface="Arial"/>
              </a:rPr>
              <a:t>Vấn</a:t>
            </a:r>
            <a:r>
              <a:rPr lang="en" sz="1800" i="1">
                <a:latin typeface="Arial"/>
              </a:rPr>
              <a:t> </a:t>
            </a:r>
            <a:r>
              <a:rPr lang="en" sz="1800" i="1" err="1">
                <a:latin typeface="Arial"/>
              </a:rPr>
              <a:t>đề</a:t>
            </a:r>
            <a:r>
              <a:rPr lang="en" sz="1800" i="1">
                <a:latin typeface="Arial"/>
              </a:rPr>
              <a:t>:</a:t>
            </a:r>
            <a:r>
              <a:rPr lang="en" sz="1800">
                <a:latin typeface="Arial"/>
              </a:rPr>
              <a:t> </a:t>
            </a:r>
            <a:r>
              <a:rPr lang="en" sz="1800" err="1">
                <a:latin typeface="Arial"/>
              </a:rPr>
              <a:t>Xử</a:t>
            </a:r>
            <a:r>
              <a:rPr lang="en" sz="1800">
                <a:latin typeface="Arial"/>
              </a:rPr>
              <a:t> </a:t>
            </a:r>
            <a:r>
              <a:rPr lang="en" sz="1800" err="1">
                <a:latin typeface="Arial"/>
              </a:rPr>
              <a:t>lý</a:t>
            </a:r>
            <a:r>
              <a:rPr lang="en" sz="1800">
                <a:latin typeface="Arial"/>
              </a:rPr>
              <a:t> video </a:t>
            </a:r>
            <a:r>
              <a:rPr lang="en" sz="1800" err="1">
                <a:latin typeface="Arial"/>
              </a:rPr>
              <a:t>liên</a:t>
            </a:r>
            <a:r>
              <a:rPr lang="en" sz="1800">
                <a:latin typeface="Arial"/>
              </a:rPr>
              <a:t> </a:t>
            </a:r>
            <a:r>
              <a:rPr lang="en" sz="1800" err="1">
                <a:latin typeface="Arial"/>
              </a:rPr>
              <a:t>tục</a:t>
            </a:r>
            <a:r>
              <a:rPr lang="en" sz="1800">
                <a:latin typeface="Arial"/>
              </a:rPr>
              <a:t> </a:t>
            </a:r>
            <a:r>
              <a:rPr lang="en" sz="1800" err="1">
                <a:latin typeface="Arial"/>
              </a:rPr>
              <a:t>yêu</a:t>
            </a:r>
            <a:r>
              <a:rPr lang="en" sz="1800">
                <a:latin typeface="Arial"/>
              </a:rPr>
              <a:t> </a:t>
            </a:r>
            <a:r>
              <a:rPr lang="en" sz="1800" err="1">
                <a:latin typeface="Arial"/>
              </a:rPr>
              <a:t>cầu</a:t>
            </a:r>
            <a:r>
              <a:rPr lang="en" sz="1800">
                <a:latin typeface="Arial"/>
              </a:rPr>
              <a:t> </a:t>
            </a:r>
            <a:r>
              <a:rPr lang="en" sz="1800" err="1">
                <a:latin typeface="Arial"/>
              </a:rPr>
              <a:t>tốc</a:t>
            </a:r>
            <a:r>
              <a:rPr lang="en" sz="1800">
                <a:latin typeface="Arial"/>
              </a:rPr>
              <a:t> </a:t>
            </a:r>
            <a:r>
              <a:rPr lang="en" sz="1800" err="1">
                <a:latin typeface="Arial"/>
              </a:rPr>
              <a:t>độ</a:t>
            </a:r>
            <a:r>
              <a:rPr lang="en" sz="1800">
                <a:latin typeface="Arial"/>
              </a:rPr>
              <a:t> </a:t>
            </a:r>
            <a:r>
              <a:rPr lang="en" sz="1800" err="1">
                <a:latin typeface="Arial"/>
              </a:rPr>
              <a:t>suy</a:t>
            </a:r>
            <a:r>
              <a:rPr lang="en" sz="1800">
                <a:latin typeface="Arial"/>
              </a:rPr>
              <a:t> </a:t>
            </a:r>
            <a:r>
              <a:rPr lang="en" sz="1800" err="1">
                <a:latin typeface="Arial"/>
              </a:rPr>
              <a:t>luận</a:t>
            </a:r>
            <a:r>
              <a:rPr lang="en" sz="1800">
                <a:latin typeface="Arial"/>
              </a:rPr>
              <a:t> </a:t>
            </a:r>
            <a:r>
              <a:rPr lang="en" sz="1800" err="1">
                <a:latin typeface="Arial"/>
              </a:rPr>
              <a:t>nhanh</a:t>
            </a:r>
            <a:r>
              <a:rPr lang="en" sz="1800">
                <a:latin typeface="Arial"/>
              </a:rPr>
              <a:t> </a:t>
            </a:r>
            <a:r>
              <a:rPr lang="en" sz="1800" err="1">
                <a:latin typeface="Arial"/>
              </a:rPr>
              <a:t>và</a:t>
            </a:r>
            <a:r>
              <a:rPr lang="en" sz="1800">
                <a:latin typeface="Arial"/>
              </a:rPr>
              <a:t> </a:t>
            </a:r>
            <a:r>
              <a:rPr lang="en" sz="1800" err="1">
                <a:latin typeface="Arial"/>
              </a:rPr>
              <a:t>phần</a:t>
            </a:r>
            <a:r>
              <a:rPr lang="en" sz="1800">
                <a:latin typeface="Arial"/>
              </a:rPr>
              <a:t> </a:t>
            </a:r>
            <a:r>
              <a:rPr lang="en" sz="1800" err="1">
                <a:latin typeface="Arial"/>
              </a:rPr>
              <a:t>cứng</a:t>
            </a:r>
            <a:r>
              <a:rPr lang="en" sz="1800">
                <a:latin typeface="Arial"/>
              </a:rPr>
              <a:t> </a:t>
            </a:r>
            <a:r>
              <a:rPr lang="en" sz="1800" err="1">
                <a:latin typeface="Arial"/>
              </a:rPr>
              <a:t>mạnh</a:t>
            </a:r>
            <a:r>
              <a:rPr lang="en" sz="1800">
                <a:latin typeface="Arial"/>
              </a:rPr>
              <a:t>.</a:t>
            </a:r>
          </a:p>
          <a:p>
            <a:pPr marL="0" indent="0"/>
            <a:r>
              <a:rPr lang="en" sz="1800" i="1" err="1">
                <a:latin typeface="Arial"/>
              </a:rPr>
              <a:t>Giải</a:t>
            </a:r>
            <a:r>
              <a:rPr lang="en" sz="1800" i="1">
                <a:latin typeface="Arial"/>
              </a:rPr>
              <a:t> </a:t>
            </a:r>
            <a:r>
              <a:rPr lang="en" sz="1800" i="1" err="1">
                <a:latin typeface="Arial"/>
              </a:rPr>
              <a:t>pháp</a:t>
            </a:r>
            <a:r>
              <a:rPr lang="en" sz="1800" i="1">
                <a:latin typeface="Arial"/>
              </a:rPr>
              <a:t> </a:t>
            </a:r>
            <a:r>
              <a:rPr lang="en" sz="1800" i="1" err="1">
                <a:latin typeface="Arial"/>
              </a:rPr>
              <a:t>đề</a:t>
            </a:r>
            <a:r>
              <a:rPr lang="en" sz="1800" i="1">
                <a:latin typeface="Arial"/>
              </a:rPr>
              <a:t> </a:t>
            </a:r>
            <a:r>
              <a:rPr lang="en" sz="1800" i="1" err="1">
                <a:latin typeface="Arial"/>
              </a:rPr>
              <a:t>xuất</a:t>
            </a:r>
            <a:r>
              <a:rPr lang="en" sz="1800" i="1">
                <a:latin typeface="Arial"/>
              </a:rPr>
              <a:t>:</a:t>
            </a:r>
            <a:r>
              <a:rPr lang="en" sz="1800">
                <a:latin typeface="Arial"/>
              </a:rPr>
              <a:t> </a:t>
            </a:r>
            <a:r>
              <a:rPr lang="en" sz="1800" err="1">
                <a:latin typeface="Arial"/>
              </a:rPr>
              <a:t>Sử</a:t>
            </a:r>
            <a:r>
              <a:rPr lang="en" sz="1800">
                <a:latin typeface="Arial"/>
              </a:rPr>
              <a:t> </a:t>
            </a:r>
            <a:r>
              <a:rPr lang="en" sz="1800" err="1">
                <a:latin typeface="Arial"/>
              </a:rPr>
              <a:t>dụng</a:t>
            </a:r>
            <a:r>
              <a:rPr lang="en" sz="1800">
                <a:latin typeface="Arial"/>
              </a:rPr>
              <a:t> </a:t>
            </a:r>
            <a:r>
              <a:rPr lang="en" sz="1800" err="1">
                <a:latin typeface="Arial"/>
              </a:rPr>
              <a:t>mô</a:t>
            </a:r>
            <a:r>
              <a:rPr lang="en" sz="1800">
                <a:latin typeface="Arial"/>
              </a:rPr>
              <a:t> </a:t>
            </a:r>
            <a:r>
              <a:rPr lang="en" sz="1800" err="1">
                <a:latin typeface="Arial"/>
              </a:rPr>
              <a:t>hình</a:t>
            </a:r>
            <a:r>
              <a:rPr lang="en" sz="1800">
                <a:latin typeface="Arial"/>
              </a:rPr>
              <a:t> </a:t>
            </a:r>
            <a:r>
              <a:rPr lang="en" sz="1800" err="1">
                <a:latin typeface="Arial"/>
              </a:rPr>
              <a:t>nhẹ</a:t>
            </a:r>
            <a:r>
              <a:rPr lang="en" sz="1800">
                <a:latin typeface="Arial"/>
              </a:rPr>
              <a:t>, </a:t>
            </a:r>
            <a:r>
              <a:rPr lang="en" sz="1800" err="1">
                <a:latin typeface="Arial"/>
              </a:rPr>
              <a:t>tối</a:t>
            </a:r>
            <a:r>
              <a:rPr lang="en" sz="1800">
                <a:latin typeface="Arial"/>
              </a:rPr>
              <a:t> </a:t>
            </a:r>
            <a:r>
              <a:rPr lang="en" sz="1800" err="1">
                <a:latin typeface="Arial"/>
              </a:rPr>
              <a:t>ưu</a:t>
            </a:r>
            <a:r>
              <a:rPr lang="en" sz="1800">
                <a:latin typeface="Arial"/>
              </a:rPr>
              <a:t> </a:t>
            </a:r>
            <a:r>
              <a:rPr lang="en" sz="1800" err="1">
                <a:latin typeface="Arial"/>
              </a:rPr>
              <a:t>hóa</a:t>
            </a:r>
            <a:r>
              <a:rPr lang="en" sz="1800">
                <a:latin typeface="Arial"/>
              </a:rPr>
              <a:t> </a:t>
            </a:r>
            <a:r>
              <a:rPr lang="en" sz="1800" err="1">
                <a:latin typeface="Arial"/>
              </a:rPr>
              <a:t>thuật</a:t>
            </a:r>
            <a:r>
              <a:rPr lang="en" sz="1800">
                <a:latin typeface="Arial"/>
              </a:rPr>
              <a:t> </a:t>
            </a:r>
            <a:r>
              <a:rPr lang="en" sz="1800" err="1">
                <a:latin typeface="Arial"/>
              </a:rPr>
              <a:t>toán</a:t>
            </a:r>
            <a:r>
              <a:rPr lang="en" sz="1800">
                <a:latin typeface="Arial"/>
              </a:rPr>
              <a:t> </a:t>
            </a:r>
            <a:r>
              <a:rPr lang="en" sz="1800" err="1">
                <a:latin typeface="Arial"/>
              </a:rPr>
              <a:t>hoặc</a:t>
            </a:r>
            <a:r>
              <a:rPr lang="en" sz="1800">
                <a:latin typeface="Arial"/>
              </a:rPr>
              <a:t> </a:t>
            </a:r>
            <a:r>
              <a:rPr lang="en" sz="1800" err="1">
                <a:latin typeface="Arial"/>
              </a:rPr>
              <a:t>triển</a:t>
            </a:r>
            <a:r>
              <a:rPr lang="en" sz="1800">
                <a:latin typeface="Arial"/>
              </a:rPr>
              <a:t> </a:t>
            </a:r>
            <a:r>
              <a:rPr lang="en" sz="1800" err="1">
                <a:latin typeface="Arial"/>
              </a:rPr>
              <a:t>khai</a:t>
            </a:r>
            <a:r>
              <a:rPr lang="en" sz="1800">
                <a:latin typeface="Arial"/>
              </a:rPr>
              <a:t> </a:t>
            </a:r>
            <a:r>
              <a:rPr lang="en" sz="1800" err="1">
                <a:latin typeface="Arial"/>
              </a:rPr>
              <a:t>trên</a:t>
            </a:r>
            <a:r>
              <a:rPr lang="en" sz="1800">
                <a:latin typeface="Arial"/>
              </a:rPr>
              <a:t> </a:t>
            </a:r>
            <a:r>
              <a:rPr lang="en" sz="1800" err="1">
                <a:latin typeface="Arial"/>
              </a:rPr>
              <a:t>phần</a:t>
            </a:r>
            <a:r>
              <a:rPr lang="en" sz="1800">
                <a:latin typeface="Arial"/>
              </a:rPr>
              <a:t> </a:t>
            </a:r>
            <a:r>
              <a:rPr lang="en" sz="1800" err="1">
                <a:latin typeface="Arial"/>
              </a:rPr>
              <a:t>cứng</a:t>
            </a:r>
            <a:r>
              <a:rPr lang="en" sz="1800">
                <a:latin typeface="Arial"/>
              </a:rPr>
              <a:t> </a:t>
            </a:r>
            <a:r>
              <a:rPr lang="en" sz="1800" err="1">
                <a:latin typeface="Arial"/>
              </a:rPr>
              <a:t>chuyên</a:t>
            </a:r>
            <a:r>
              <a:rPr lang="en" sz="1800">
                <a:latin typeface="Arial"/>
              </a:rPr>
              <a:t> </a:t>
            </a:r>
            <a:r>
              <a:rPr lang="en" sz="1800" err="1">
                <a:latin typeface="Arial"/>
              </a:rPr>
              <a:t>dụng</a:t>
            </a:r>
            <a:r>
              <a:rPr lang="en" sz="1800">
                <a:latin typeface="Arial"/>
              </a:rPr>
              <a:t> (GPU/TPU) </a:t>
            </a:r>
            <a:r>
              <a:rPr lang="en" sz="1800" err="1">
                <a:latin typeface="Arial"/>
              </a:rPr>
              <a:t>để</a:t>
            </a:r>
            <a:r>
              <a:rPr lang="en" sz="1800">
                <a:latin typeface="Arial"/>
              </a:rPr>
              <a:t> </a:t>
            </a:r>
            <a:r>
              <a:rPr lang="en" sz="1800" err="1">
                <a:latin typeface="Arial"/>
              </a:rPr>
              <a:t>đảm</a:t>
            </a:r>
            <a:r>
              <a:rPr lang="en" sz="1800">
                <a:latin typeface="Arial"/>
              </a:rPr>
              <a:t> </a:t>
            </a:r>
            <a:r>
              <a:rPr lang="en" sz="1800" err="1">
                <a:latin typeface="Arial"/>
              </a:rPr>
              <a:t>bảo</a:t>
            </a:r>
            <a:r>
              <a:rPr lang="en" sz="1800">
                <a:latin typeface="Arial"/>
              </a:rPr>
              <a:t> </a:t>
            </a:r>
            <a:r>
              <a:rPr lang="en" sz="1800" err="1">
                <a:latin typeface="Arial"/>
              </a:rPr>
              <a:t>hiệu</a:t>
            </a:r>
            <a:r>
              <a:rPr lang="en" sz="1800">
                <a:latin typeface="Arial"/>
              </a:rPr>
              <a:t> </a:t>
            </a:r>
            <a:r>
              <a:rPr lang="en" sz="1800" err="1">
                <a:latin typeface="Arial"/>
              </a:rPr>
              <a:t>suất</a:t>
            </a:r>
            <a:r>
              <a:rPr lang="en" sz="1800">
                <a:latin typeface="Arial"/>
              </a:rPr>
              <a:t>.</a:t>
            </a:r>
          </a:p>
          <a:p>
            <a:pPr marL="285750" indent="-285750">
              <a:buFont typeface="Arial"/>
              <a:buChar char="•"/>
            </a:pPr>
            <a:endParaRPr lang="en" sz="1800">
              <a:latin typeface="Arial"/>
            </a:endParaRPr>
          </a:p>
          <a:p>
            <a:endParaRPr lang="en" sz="1800">
              <a:latin typeface="Arial"/>
            </a:endParaRPr>
          </a:p>
        </p:txBody>
      </p:sp>
      <p:sp>
        <p:nvSpPr>
          <p:cNvPr id="18" name="Google Shape;949;p30">
            <a:extLst>
              <a:ext uri="{FF2B5EF4-FFF2-40B4-BE49-F238E27FC236}">
                <a16:creationId xmlns:a16="http://schemas.microsoft.com/office/drawing/2014/main" id="{4F80658C-8944-C50C-83D7-C14AA1E16BE3}"/>
              </a:ext>
            </a:extLst>
          </p:cNvPr>
          <p:cNvSpPr txBox="1">
            <a:spLocks/>
          </p:cNvSpPr>
          <p:nvPr/>
        </p:nvSpPr>
        <p:spPr>
          <a:xfrm>
            <a:off x="-258961" y="1589484"/>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5. Thách thức</a:t>
            </a:r>
          </a:p>
        </p:txBody>
      </p:sp>
      <p:pic>
        <p:nvPicPr>
          <p:cNvPr id="6" name="Hình ảnh 5" descr="Ảnh có chứa phương tiện, Bảng điều khiển trung tâm, phương tiện vận chuyển, bánh lái&#10;&#10;Nội dung do AI tạo ra có thể không chính xác.">
            <a:extLst>
              <a:ext uri="{FF2B5EF4-FFF2-40B4-BE49-F238E27FC236}">
                <a16:creationId xmlns:a16="http://schemas.microsoft.com/office/drawing/2014/main" id="{24DCF5AD-2A9E-209C-FE02-3A16A147FDC0}"/>
              </a:ext>
            </a:extLst>
          </p:cNvPr>
          <p:cNvPicPr>
            <a:picLocks noChangeAspect="1"/>
          </p:cNvPicPr>
          <p:nvPr/>
        </p:nvPicPr>
        <p:blipFill>
          <a:blip r:embed="rId3"/>
          <a:stretch>
            <a:fillRect/>
          </a:stretch>
        </p:blipFill>
        <p:spPr>
          <a:xfrm>
            <a:off x="0" y="-141565"/>
            <a:ext cx="9144000" cy="17297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8">
          <a:extLst>
            <a:ext uri="{FF2B5EF4-FFF2-40B4-BE49-F238E27FC236}">
              <a16:creationId xmlns:a16="http://schemas.microsoft.com/office/drawing/2014/main" id="{49FDA098-26EA-0540-4FB7-92FD055A4544}"/>
            </a:ext>
          </a:extLst>
        </p:cNvPr>
        <p:cNvGrpSpPr/>
        <p:nvPr/>
      </p:nvGrpSpPr>
      <p:grpSpPr>
        <a:xfrm>
          <a:off x="0" y="0"/>
          <a:ext cx="0" cy="0"/>
          <a:chOff x="0" y="0"/>
          <a:chExt cx="0" cy="0"/>
        </a:xfrm>
      </p:grpSpPr>
      <p:sp>
        <p:nvSpPr>
          <p:cNvPr id="1112" name="Google Shape;1112;p34">
            <a:extLst>
              <a:ext uri="{FF2B5EF4-FFF2-40B4-BE49-F238E27FC236}">
                <a16:creationId xmlns:a16="http://schemas.microsoft.com/office/drawing/2014/main" id="{E9205A1C-B6B5-AE8D-70ED-9D5D106F5FDC}"/>
              </a:ext>
            </a:extLst>
          </p:cNvPr>
          <p:cNvSpPr txBox="1">
            <a:spLocks noGrp="1"/>
          </p:cNvSpPr>
          <p:nvPr>
            <p:ph type="subTitle" idx="2"/>
          </p:nvPr>
        </p:nvSpPr>
        <p:spPr>
          <a:xfrm>
            <a:off x="591074" y="1168088"/>
            <a:ext cx="7956297" cy="1845324"/>
          </a:xfrm>
          <a:prstGeom prst="rect">
            <a:avLst/>
          </a:prstGeom>
        </p:spPr>
        <p:txBody>
          <a:bodyPr spcFirstLastPara="1" wrap="square" lIns="91425" tIns="91425" rIns="91425" bIns="91425" anchor="t" anchorCtr="0">
            <a:noAutofit/>
          </a:bodyPr>
          <a:lstStyle/>
          <a:p>
            <a:r>
              <a:rPr lang="en" sz="1800" err="1">
                <a:latin typeface="Arial"/>
              </a:rPr>
              <a:t>Vấn</a:t>
            </a:r>
            <a:r>
              <a:rPr lang="en" sz="1800">
                <a:latin typeface="Arial"/>
              </a:rPr>
              <a:t> </a:t>
            </a:r>
            <a:r>
              <a:rPr lang="en" sz="1800" err="1">
                <a:latin typeface="Arial"/>
              </a:rPr>
              <a:t>đề</a:t>
            </a:r>
            <a:r>
              <a:rPr lang="en" sz="1800">
                <a:latin typeface="Arial"/>
              </a:rPr>
              <a:t>: </a:t>
            </a:r>
            <a:r>
              <a:rPr lang="en" sz="1800" err="1">
                <a:latin typeface="Arial"/>
              </a:rPr>
              <a:t>Phân</a:t>
            </a:r>
            <a:r>
              <a:rPr lang="en" sz="1800">
                <a:latin typeface="Arial"/>
              </a:rPr>
              <a:t> </a:t>
            </a:r>
            <a:r>
              <a:rPr lang="en" sz="1800" err="1">
                <a:latin typeface="Arial"/>
              </a:rPr>
              <a:t>biệt</a:t>
            </a:r>
            <a:r>
              <a:rPr lang="en" sz="1800">
                <a:latin typeface="Arial"/>
              </a:rPr>
              <a:t> </a:t>
            </a:r>
            <a:r>
              <a:rPr lang="en" sz="1800" err="1">
                <a:latin typeface="Arial"/>
              </a:rPr>
              <a:t>các</a:t>
            </a:r>
            <a:r>
              <a:rPr lang="en" sz="1800">
                <a:latin typeface="Arial"/>
              </a:rPr>
              <a:t> </a:t>
            </a:r>
            <a:r>
              <a:rPr lang="en" sz="1800" err="1">
                <a:latin typeface="Arial"/>
              </a:rPr>
              <a:t>trạng</a:t>
            </a:r>
            <a:r>
              <a:rPr lang="en" sz="1800">
                <a:latin typeface="Arial"/>
              </a:rPr>
              <a:t> </a:t>
            </a:r>
            <a:r>
              <a:rPr lang="en" sz="1800" err="1">
                <a:latin typeface="Arial"/>
              </a:rPr>
              <a:t>thái</a:t>
            </a:r>
            <a:r>
              <a:rPr lang="en" sz="1800">
                <a:latin typeface="Arial"/>
              </a:rPr>
              <a:t> </a:t>
            </a:r>
            <a:r>
              <a:rPr lang="en" sz="1800" err="1">
                <a:latin typeface="Arial"/>
              </a:rPr>
              <a:t>gần</a:t>
            </a:r>
            <a:r>
              <a:rPr lang="en" sz="1800">
                <a:latin typeface="Arial"/>
              </a:rPr>
              <a:t> </a:t>
            </a:r>
            <a:r>
              <a:rPr lang="en" sz="1800" err="1">
                <a:latin typeface="Arial"/>
              </a:rPr>
              <a:t>giống</a:t>
            </a:r>
            <a:r>
              <a:rPr lang="en" sz="1800">
                <a:latin typeface="Arial"/>
              </a:rPr>
              <a:t> </a:t>
            </a:r>
            <a:r>
              <a:rPr lang="en" sz="1800" err="1">
                <a:latin typeface="Arial"/>
              </a:rPr>
              <a:t>nhau</a:t>
            </a:r>
            <a:r>
              <a:rPr lang="en" sz="1800">
                <a:latin typeface="Arial"/>
              </a:rPr>
              <a:t> (</a:t>
            </a:r>
            <a:r>
              <a:rPr lang="en" sz="1800" err="1">
                <a:latin typeface="Arial"/>
              </a:rPr>
              <a:t>buồn</a:t>
            </a:r>
            <a:r>
              <a:rPr lang="en" sz="1800">
                <a:latin typeface="Arial"/>
              </a:rPr>
              <a:t> </a:t>
            </a:r>
            <a:r>
              <a:rPr lang="en" sz="1800" err="1">
                <a:latin typeface="Arial"/>
              </a:rPr>
              <a:t>ngủ</a:t>
            </a:r>
            <a:r>
              <a:rPr lang="en" sz="1800">
                <a:latin typeface="Arial"/>
              </a:rPr>
              <a:t>, </a:t>
            </a:r>
            <a:r>
              <a:rPr lang="en" sz="1800" err="1">
                <a:latin typeface="Arial"/>
              </a:rPr>
              <a:t>mệt</a:t>
            </a:r>
            <a:r>
              <a:rPr lang="en" sz="1800">
                <a:latin typeface="Arial"/>
              </a:rPr>
              <a:t> </a:t>
            </a:r>
            <a:r>
              <a:rPr lang="en" sz="1800" err="1">
                <a:latin typeface="Arial"/>
              </a:rPr>
              <a:t>mỏi</a:t>
            </a:r>
            <a:r>
              <a:rPr lang="en" sz="1800">
                <a:latin typeface="Arial"/>
              </a:rPr>
              <a:t>, </a:t>
            </a:r>
            <a:r>
              <a:rPr lang="en" sz="1800" err="1">
                <a:latin typeface="Arial"/>
              </a:rPr>
              <a:t>mất</a:t>
            </a:r>
            <a:endParaRPr lang="vi-VN" sz="1800" err="1">
              <a:latin typeface="Arial"/>
            </a:endParaRPr>
          </a:p>
          <a:p>
            <a:r>
              <a:rPr lang="en" sz="1800" err="1">
                <a:latin typeface="Arial"/>
              </a:rPr>
              <a:t>tập</a:t>
            </a:r>
            <a:r>
              <a:rPr lang="en" sz="1800">
                <a:latin typeface="Arial"/>
              </a:rPr>
              <a:t> </a:t>
            </a:r>
            <a:r>
              <a:rPr lang="en" sz="1800" err="1">
                <a:latin typeface="Arial"/>
              </a:rPr>
              <a:t>trung</a:t>
            </a:r>
            <a:r>
              <a:rPr lang="en" sz="1800">
                <a:latin typeface="Arial"/>
              </a:rPr>
              <a:t>) </a:t>
            </a:r>
            <a:r>
              <a:rPr lang="en" sz="1800" err="1">
                <a:latin typeface="Arial"/>
              </a:rPr>
              <a:t>là</a:t>
            </a:r>
            <a:r>
              <a:rPr lang="en" sz="1800">
                <a:latin typeface="Arial"/>
              </a:rPr>
              <a:t> </a:t>
            </a:r>
            <a:r>
              <a:rPr lang="en" sz="1800" err="1">
                <a:latin typeface="Arial"/>
              </a:rPr>
              <a:t>thách</a:t>
            </a:r>
            <a:r>
              <a:rPr lang="en" sz="1800">
                <a:latin typeface="Arial"/>
              </a:rPr>
              <a:t> </a:t>
            </a:r>
            <a:r>
              <a:rPr lang="en" sz="1800" err="1">
                <a:latin typeface="Arial"/>
              </a:rPr>
              <a:t>thức</a:t>
            </a:r>
            <a:r>
              <a:rPr lang="en" sz="1800">
                <a:latin typeface="Arial"/>
              </a:rPr>
              <a:t> </a:t>
            </a:r>
            <a:r>
              <a:rPr lang="en" sz="1800" err="1">
                <a:latin typeface="Arial"/>
              </a:rPr>
              <a:t>lớn</a:t>
            </a:r>
            <a:r>
              <a:rPr lang="en" sz="1800">
                <a:latin typeface="Arial"/>
              </a:rPr>
              <a:t>.</a:t>
            </a:r>
            <a:endParaRPr lang="vi-VN" sz="1800">
              <a:latin typeface="Arial"/>
            </a:endParaRPr>
          </a:p>
          <a:p>
            <a:r>
              <a:rPr lang="en" sz="1800" err="1">
                <a:latin typeface="Arial"/>
              </a:rPr>
              <a:t>Giải</a:t>
            </a:r>
            <a:r>
              <a:rPr lang="en" sz="1800">
                <a:latin typeface="Arial"/>
              </a:rPr>
              <a:t> </a:t>
            </a:r>
            <a:r>
              <a:rPr lang="en" sz="1800" err="1">
                <a:latin typeface="Arial"/>
              </a:rPr>
              <a:t>pháp</a:t>
            </a:r>
            <a:r>
              <a:rPr lang="en" sz="1800">
                <a:latin typeface="Arial"/>
              </a:rPr>
              <a:t> </a:t>
            </a:r>
            <a:r>
              <a:rPr lang="en" sz="1800" err="1">
                <a:latin typeface="Arial"/>
              </a:rPr>
              <a:t>đề</a:t>
            </a:r>
            <a:r>
              <a:rPr lang="en" sz="1800">
                <a:latin typeface="Arial"/>
              </a:rPr>
              <a:t> </a:t>
            </a:r>
            <a:r>
              <a:rPr lang="en" sz="1800" err="1">
                <a:latin typeface="Arial"/>
              </a:rPr>
              <a:t>xuất</a:t>
            </a:r>
            <a:r>
              <a:rPr lang="en" sz="1800">
                <a:latin typeface="Arial"/>
              </a:rPr>
              <a:t>: </a:t>
            </a:r>
            <a:r>
              <a:rPr lang="en" sz="1800" err="1">
                <a:latin typeface="Arial"/>
              </a:rPr>
              <a:t>Kết</a:t>
            </a:r>
            <a:r>
              <a:rPr lang="en" sz="1800">
                <a:latin typeface="Arial"/>
              </a:rPr>
              <a:t> </a:t>
            </a:r>
            <a:r>
              <a:rPr lang="en" sz="1800" err="1">
                <a:latin typeface="Arial"/>
              </a:rPr>
              <a:t>hợp</a:t>
            </a:r>
            <a:r>
              <a:rPr lang="en" sz="1800">
                <a:latin typeface="Arial"/>
              </a:rPr>
              <a:t> </a:t>
            </a:r>
            <a:r>
              <a:rPr lang="en" sz="1800" err="1">
                <a:latin typeface="Arial"/>
              </a:rPr>
              <a:t>nhiều</a:t>
            </a:r>
            <a:r>
              <a:rPr lang="en" sz="1800">
                <a:latin typeface="Arial"/>
              </a:rPr>
              <a:t> </a:t>
            </a:r>
            <a:r>
              <a:rPr lang="en" sz="1800" err="1">
                <a:latin typeface="Arial"/>
              </a:rPr>
              <a:t>đặc</a:t>
            </a:r>
            <a:r>
              <a:rPr lang="en" sz="1800">
                <a:latin typeface="Arial"/>
              </a:rPr>
              <a:t> </a:t>
            </a:r>
            <a:r>
              <a:rPr lang="en" sz="1800" err="1">
                <a:latin typeface="Arial"/>
              </a:rPr>
              <a:t>trưng</a:t>
            </a:r>
            <a:r>
              <a:rPr lang="en" sz="1800">
                <a:latin typeface="Arial"/>
              </a:rPr>
              <a:t> (</a:t>
            </a:r>
            <a:r>
              <a:rPr lang="en" sz="1800" err="1">
                <a:latin typeface="Arial"/>
              </a:rPr>
              <a:t>mắt</a:t>
            </a:r>
            <a:r>
              <a:rPr lang="en" sz="1800">
                <a:latin typeface="Arial"/>
              </a:rPr>
              <a:t>, </a:t>
            </a:r>
            <a:r>
              <a:rPr lang="en" sz="1800" err="1">
                <a:latin typeface="Arial"/>
              </a:rPr>
              <a:t>tư</a:t>
            </a:r>
            <a:r>
              <a:rPr lang="en" sz="1800">
                <a:latin typeface="Arial"/>
              </a:rPr>
              <a:t> </a:t>
            </a:r>
            <a:r>
              <a:rPr lang="en" sz="1800" err="1">
                <a:latin typeface="Arial"/>
              </a:rPr>
              <a:t>thế</a:t>
            </a:r>
            <a:r>
              <a:rPr lang="en" sz="1800">
                <a:latin typeface="Arial"/>
              </a:rPr>
              <a:t> </a:t>
            </a:r>
            <a:r>
              <a:rPr lang="en" sz="1800" err="1">
                <a:latin typeface="Arial"/>
              </a:rPr>
              <a:t>đầu</a:t>
            </a:r>
            <a:r>
              <a:rPr lang="en" sz="1800">
                <a:latin typeface="Arial"/>
              </a:rPr>
              <a:t>, </a:t>
            </a:r>
            <a:r>
              <a:rPr lang="en" sz="1800" err="1">
                <a:latin typeface="Arial"/>
              </a:rPr>
              <a:t>nhịp</a:t>
            </a:r>
            <a:r>
              <a:rPr lang="en" sz="1800">
                <a:latin typeface="Arial"/>
              </a:rPr>
              <a:t> </a:t>
            </a:r>
            <a:r>
              <a:rPr lang="en" sz="1800" err="1">
                <a:latin typeface="Arial"/>
              </a:rPr>
              <a:t>tim</a:t>
            </a:r>
            <a:r>
              <a:rPr lang="en" sz="1800">
                <a:latin typeface="Arial"/>
              </a:rPr>
              <a:t>) </a:t>
            </a:r>
            <a:r>
              <a:rPr lang="en" sz="1800" err="1">
                <a:latin typeface="Arial"/>
              </a:rPr>
              <a:t>và</a:t>
            </a:r>
            <a:r>
              <a:rPr lang="en" sz="1800">
                <a:latin typeface="Arial"/>
              </a:rPr>
              <a:t> </a:t>
            </a:r>
            <a:r>
              <a:rPr lang="en" sz="1800" err="1">
                <a:latin typeface="Arial"/>
              </a:rPr>
              <a:t>sử</a:t>
            </a:r>
            <a:r>
              <a:rPr lang="en" sz="1800">
                <a:latin typeface="Arial"/>
              </a:rPr>
              <a:t> </a:t>
            </a:r>
            <a:r>
              <a:rPr lang="en" sz="1800" err="1">
                <a:latin typeface="Arial"/>
              </a:rPr>
              <a:t>dụng</a:t>
            </a:r>
            <a:r>
              <a:rPr lang="en" sz="1800">
                <a:latin typeface="Arial"/>
              </a:rPr>
              <a:t> </a:t>
            </a:r>
            <a:r>
              <a:rPr lang="en" sz="1800" err="1">
                <a:latin typeface="Arial"/>
              </a:rPr>
              <a:t>mô</a:t>
            </a:r>
            <a:r>
              <a:rPr lang="en" sz="1800">
                <a:latin typeface="Arial"/>
              </a:rPr>
              <a:t> </a:t>
            </a:r>
            <a:r>
              <a:rPr lang="en" sz="1800" err="1">
                <a:latin typeface="Arial"/>
              </a:rPr>
              <a:t>hình</a:t>
            </a:r>
            <a:r>
              <a:rPr lang="en" sz="1800">
                <a:latin typeface="Arial"/>
              </a:rPr>
              <a:t> </a:t>
            </a:r>
            <a:r>
              <a:rPr lang="en" sz="1800" err="1">
                <a:latin typeface="Arial"/>
              </a:rPr>
              <a:t>học</a:t>
            </a:r>
            <a:r>
              <a:rPr lang="en" sz="1800">
                <a:latin typeface="Arial"/>
              </a:rPr>
              <a:t> </a:t>
            </a:r>
            <a:r>
              <a:rPr lang="en" sz="1800" err="1">
                <a:latin typeface="Arial"/>
              </a:rPr>
              <a:t>sâu</a:t>
            </a:r>
            <a:r>
              <a:rPr lang="en" sz="1800">
                <a:latin typeface="Arial"/>
              </a:rPr>
              <a:t> </a:t>
            </a:r>
            <a:r>
              <a:rPr lang="en" sz="1800" err="1">
                <a:latin typeface="Arial"/>
              </a:rPr>
              <a:t>đa</a:t>
            </a:r>
            <a:r>
              <a:rPr lang="en" sz="1800">
                <a:latin typeface="Arial"/>
              </a:rPr>
              <a:t> </a:t>
            </a:r>
            <a:r>
              <a:rPr lang="en" sz="1800" err="1">
                <a:latin typeface="Arial"/>
              </a:rPr>
              <a:t>phương</a:t>
            </a:r>
            <a:r>
              <a:rPr lang="en" sz="1800">
                <a:latin typeface="Arial"/>
              </a:rPr>
              <a:t> </a:t>
            </a:r>
            <a:r>
              <a:rPr lang="en" sz="1800" err="1">
                <a:latin typeface="Arial"/>
              </a:rPr>
              <a:t>thức</a:t>
            </a:r>
            <a:r>
              <a:rPr lang="en" sz="1800">
                <a:latin typeface="Arial"/>
              </a:rPr>
              <a:t> </a:t>
            </a:r>
            <a:r>
              <a:rPr lang="en" sz="1800" err="1">
                <a:latin typeface="Arial"/>
              </a:rPr>
              <a:t>để</a:t>
            </a:r>
            <a:r>
              <a:rPr lang="en" sz="1800">
                <a:latin typeface="Arial"/>
              </a:rPr>
              <a:t> </a:t>
            </a:r>
            <a:r>
              <a:rPr lang="en" sz="1800" err="1">
                <a:latin typeface="Arial"/>
              </a:rPr>
              <a:t>cải</a:t>
            </a:r>
            <a:r>
              <a:rPr lang="en" sz="1800">
                <a:latin typeface="Arial"/>
              </a:rPr>
              <a:t> </a:t>
            </a:r>
            <a:r>
              <a:rPr lang="en" sz="1800" err="1">
                <a:latin typeface="Arial"/>
              </a:rPr>
              <a:t>thiện</a:t>
            </a:r>
            <a:r>
              <a:rPr lang="en" sz="1800">
                <a:latin typeface="Arial"/>
              </a:rPr>
              <a:t> </a:t>
            </a:r>
            <a:r>
              <a:rPr lang="en" sz="1800" err="1">
                <a:latin typeface="Arial"/>
              </a:rPr>
              <a:t>độ</a:t>
            </a:r>
            <a:r>
              <a:rPr lang="en" sz="1800">
                <a:latin typeface="Arial"/>
              </a:rPr>
              <a:t> </a:t>
            </a:r>
            <a:r>
              <a:rPr lang="en" sz="1800" err="1">
                <a:latin typeface="Arial"/>
              </a:rPr>
              <a:t>chính</a:t>
            </a:r>
            <a:r>
              <a:rPr lang="en" sz="1800">
                <a:latin typeface="Arial"/>
              </a:rPr>
              <a:t> </a:t>
            </a:r>
            <a:r>
              <a:rPr lang="en" sz="1800" err="1">
                <a:latin typeface="Arial"/>
              </a:rPr>
              <a:t>xác</a:t>
            </a:r>
            <a:r>
              <a:rPr lang="en" sz="1800">
                <a:latin typeface="Arial"/>
              </a:rPr>
              <a:t>.</a:t>
            </a:r>
            <a:endParaRPr lang="en"/>
          </a:p>
        </p:txBody>
      </p:sp>
      <p:sp>
        <p:nvSpPr>
          <p:cNvPr id="1113" name="Google Shape;1113;p34">
            <a:extLst>
              <a:ext uri="{FF2B5EF4-FFF2-40B4-BE49-F238E27FC236}">
                <a16:creationId xmlns:a16="http://schemas.microsoft.com/office/drawing/2014/main" id="{EE27319C-161F-AF08-E8BA-4BA8DC0EA670}"/>
              </a:ext>
            </a:extLst>
          </p:cNvPr>
          <p:cNvSpPr txBox="1">
            <a:spLocks noGrp="1"/>
          </p:cNvSpPr>
          <p:nvPr>
            <p:ph type="subTitle" idx="3"/>
          </p:nvPr>
        </p:nvSpPr>
        <p:spPr>
          <a:xfrm>
            <a:off x="414821" y="813838"/>
            <a:ext cx="5902471" cy="715576"/>
          </a:xfrm>
          <a:prstGeom prst="rect">
            <a:avLst/>
          </a:prstGeom>
        </p:spPr>
        <p:txBody>
          <a:bodyPr spcFirstLastPara="1" wrap="square" lIns="91425" tIns="91425" rIns="91425" bIns="91425" anchor="b" anchorCtr="0">
            <a:noAutofit/>
          </a:bodyPr>
          <a:lstStyle/>
          <a:p>
            <a:r>
              <a:rPr lang="en" err="1">
                <a:latin typeface="Arial"/>
                <a:ea typeface="Lato"/>
                <a:cs typeface="Lato"/>
              </a:rPr>
              <a:t>Độ</a:t>
            </a:r>
            <a:r>
              <a:rPr lang="en">
                <a:latin typeface="Arial"/>
                <a:ea typeface="Lato"/>
                <a:cs typeface="Lato"/>
              </a:rPr>
              <a:t> </a:t>
            </a:r>
            <a:r>
              <a:rPr lang="en" err="1">
                <a:latin typeface="Arial"/>
                <a:ea typeface="Lato"/>
                <a:cs typeface="Lato"/>
              </a:rPr>
              <a:t>chính</a:t>
            </a:r>
            <a:r>
              <a:rPr lang="en">
                <a:latin typeface="Arial"/>
                <a:ea typeface="Lato"/>
                <a:cs typeface="Lato"/>
              </a:rPr>
              <a:t> </a:t>
            </a:r>
            <a:r>
              <a:rPr lang="en" err="1">
                <a:latin typeface="Arial"/>
                <a:ea typeface="Lato"/>
                <a:cs typeface="Lato"/>
              </a:rPr>
              <a:t>xác</a:t>
            </a:r>
            <a:r>
              <a:rPr lang="en">
                <a:latin typeface="Arial"/>
                <a:ea typeface="Lato"/>
                <a:cs typeface="Lato"/>
              </a:rPr>
              <a:t> </a:t>
            </a:r>
            <a:r>
              <a:rPr lang="en" err="1">
                <a:latin typeface="Arial"/>
                <a:ea typeface="Lato"/>
                <a:cs typeface="Lato"/>
              </a:rPr>
              <a:t>trong</a:t>
            </a:r>
            <a:r>
              <a:rPr lang="en">
                <a:latin typeface="Arial"/>
                <a:ea typeface="Lato"/>
                <a:cs typeface="Lato"/>
              </a:rPr>
              <a:t> </a:t>
            </a:r>
            <a:r>
              <a:rPr lang="en" err="1">
                <a:latin typeface="Arial"/>
                <a:ea typeface="Lato"/>
                <a:cs typeface="Lato"/>
              </a:rPr>
              <a:t>phân</a:t>
            </a:r>
            <a:r>
              <a:rPr lang="en">
                <a:latin typeface="Arial"/>
                <a:ea typeface="Lato"/>
                <a:cs typeface="Lato"/>
              </a:rPr>
              <a:t> </a:t>
            </a:r>
            <a:r>
              <a:rPr lang="en" err="1">
                <a:latin typeface="Arial"/>
                <a:ea typeface="Lato"/>
                <a:cs typeface="Lato"/>
              </a:rPr>
              <a:t>loại</a:t>
            </a:r>
            <a:r>
              <a:rPr lang="en">
                <a:latin typeface="Arial"/>
                <a:ea typeface="Lato"/>
                <a:cs typeface="Lato"/>
              </a:rPr>
              <a:t> </a:t>
            </a:r>
            <a:r>
              <a:rPr lang="en" err="1">
                <a:latin typeface="Arial"/>
                <a:ea typeface="Lato"/>
                <a:cs typeface="Lato"/>
              </a:rPr>
              <a:t>trạng</a:t>
            </a:r>
            <a:r>
              <a:rPr lang="en">
                <a:latin typeface="Arial"/>
                <a:ea typeface="Lato"/>
                <a:cs typeface="Lato"/>
              </a:rPr>
              <a:t> </a:t>
            </a:r>
            <a:r>
              <a:rPr lang="en" err="1">
                <a:latin typeface="Arial"/>
                <a:ea typeface="Lato"/>
                <a:cs typeface="Lato"/>
              </a:rPr>
              <a:t>thái</a:t>
            </a:r>
            <a:r>
              <a:rPr lang="en">
                <a:latin typeface="Arial"/>
                <a:ea typeface="Lato"/>
                <a:cs typeface="Lato"/>
              </a:rPr>
              <a:t> </a:t>
            </a:r>
            <a:r>
              <a:rPr lang="en" err="1">
                <a:latin typeface="Arial"/>
                <a:ea typeface="Lato"/>
                <a:cs typeface="Lato"/>
              </a:rPr>
              <a:t>buồn</a:t>
            </a:r>
            <a:r>
              <a:rPr lang="en">
                <a:latin typeface="Arial"/>
                <a:ea typeface="Lato"/>
                <a:cs typeface="Lato"/>
              </a:rPr>
              <a:t> </a:t>
            </a:r>
            <a:r>
              <a:rPr lang="en" err="1">
                <a:latin typeface="Arial"/>
                <a:ea typeface="Lato"/>
                <a:cs typeface="Lato"/>
              </a:rPr>
              <a:t>ngủ</a:t>
            </a:r>
            <a:endParaRPr lang="vi-VN">
              <a:latin typeface="Arial"/>
            </a:endParaRPr>
          </a:p>
          <a:p>
            <a:pPr marL="0" indent="0"/>
            <a:endParaRPr lang="en">
              <a:latin typeface="Arial"/>
              <a:ea typeface="Lato"/>
              <a:cs typeface="Lato"/>
            </a:endParaRPr>
          </a:p>
        </p:txBody>
      </p:sp>
      <p:grpSp>
        <p:nvGrpSpPr>
          <p:cNvPr id="1116" name="Google Shape;1116;p34">
            <a:extLst>
              <a:ext uri="{FF2B5EF4-FFF2-40B4-BE49-F238E27FC236}">
                <a16:creationId xmlns:a16="http://schemas.microsoft.com/office/drawing/2014/main" id="{97CAEACC-FDCE-6002-3474-622D8AF85E96}"/>
              </a:ext>
            </a:extLst>
          </p:cNvPr>
          <p:cNvGrpSpPr/>
          <p:nvPr/>
        </p:nvGrpSpPr>
        <p:grpSpPr>
          <a:xfrm>
            <a:off x="8049734" y="887844"/>
            <a:ext cx="314680" cy="357510"/>
            <a:chOff x="4275677" y="3065525"/>
            <a:chExt cx="334517" cy="380047"/>
          </a:xfrm>
        </p:grpSpPr>
        <p:grpSp>
          <p:nvGrpSpPr>
            <p:cNvPr id="1117" name="Google Shape;1117;p34">
              <a:extLst>
                <a:ext uri="{FF2B5EF4-FFF2-40B4-BE49-F238E27FC236}">
                  <a16:creationId xmlns:a16="http://schemas.microsoft.com/office/drawing/2014/main" id="{D8954058-5B71-82C0-4F3F-54FC613DDA0E}"/>
                </a:ext>
              </a:extLst>
            </p:cNvPr>
            <p:cNvGrpSpPr/>
            <p:nvPr/>
          </p:nvGrpSpPr>
          <p:grpSpPr>
            <a:xfrm>
              <a:off x="4275677" y="3065525"/>
              <a:ext cx="334517" cy="380047"/>
              <a:chOff x="4275677" y="3065525"/>
              <a:chExt cx="334517" cy="380047"/>
            </a:xfrm>
          </p:grpSpPr>
          <p:grpSp>
            <p:nvGrpSpPr>
              <p:cNvPr id="1118" name="Google Shape;1118;p34">
                <a:extLst>
                  <a:ext uri="{FF2B5EF4-FFF2-40B4-BE49-F238E27FC236}">
                    <a16:creationId xmlns:a16="http://schemas.microsoft.com/office/drawing/2014/main" id="{67483824-042A-B76E-7D40-E07F07019873}"/>
                  </a:ext>
                </a:extLst>
              </p:cNvPr>
              <p:cNvGrpSpPr/>
              <p:nvPr/>
            </p:nvGrpSpPr>
            <p:grpSpPr>
              <a:xfrm>
                <a:off x="4275677" y="3301269"/>
                <a:ext cx="334422" cy="144303"/>
                <a:chOff x="4275677" y="3301269"/>
                <a:chExt cx="334422" cy="144303"/>
              </a:xfrm>
            </p:grpSpPr>
            <p:sp>
              <p:nvSpPr>
                <p:cNvPr id="1119" name="Google Shape;1119;p34">
                  <a:extLst>
                    <a:ext uri="{FF2B5EF4-FFF2-40B4-BE49-F238E27FC236}">
                      <a16:creationId xmlns:a16="http://schemas.microsoft.com/office/drawing/2014/main" id="{77A6B2DC-755E-115B-ACEF-1A7FEC7515F0}"/>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a:extLst>
                    <a:ext uri="{FF2B5EF4-FFF2-40B4-BE49-F238E27FC236}">
                      <a16:creationId xmlns:a16="http://schemas.microsoft.com/office/drawing/2014/main" id="{25786D53-B6DF-FB5A-28EB-0B7D08CC86C1}"/>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a:extLst>
                  <a:ext uri="{FF2B5EF4-FFF2-40B4-BE49-F238E27FC236}">
                    <a16:creationId xmlns:a16="http://schemas.microsoft.com/office/drawing/2014/main" id="{FCEDBAB1-56E9-CFE8-C55A-3D21994D11C6}"/>
                  </a:ext>
                </a:extLst>
              </p:cNvPr>
              <p:cNvGrpSpPr/>
              <p:nvPr/>
            </p:nvGrpSpPr>
            <p:grpSpPr>
              <a:xfrm>
                <a:off x="4275677" y="3183350"/>
                <a:ext cx="334422" cy="144302"/>
                <a:chOff x="4275677" y="3183350"/>
                <a:chExt cx="334422" cy="144302"/>
              </a:xfrm>
            </p:grpSpPr>
            <p:sp>
              <p:nvSpPr>
                <p:cNvPr id="1122" name="Google Shape;1122;p34">
                  <a:extLst>
                    <a:ext uri="{FF2B5EF4-FFF2-40B4-BE49-F238E27FC236}">
                      <a16:creationId xmlns:a16="http://schemas.microsoft.com/office/drawing/2014/main" id="{794A6914-8988-C3D9-0F5D-8C165DF31C41}"/>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a:extLst>
                    <a:ext uri="{FF2B5EF4-FFF2-40B4-BE49-F238E27FC236}">
                      <a16:creationId xmlns:a16="http://schemas.microsoft.com/office/drawing/2014/main" id="{6CE54997-C6C1-A866-D5DC-3A87E2F49FC8}"/>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a:extLst>
                  <a:ext uri="{FF2B5EF4-FFF2-40B4-BE49-F238E27FC236}">
                    <a16:creationId xmlns:a16="http://schemas.microsoft.com/office/drawing/2014/main" id="{74A9D39C-E564-F312-D97D-A7B1A3E4E0E0}"/>
                  </a:ext>
                </a:extLst>
              </p:cNvPr>
              <p:cNvGrpSpPr/>
              <p:nvPr/>
            </p:nvGrpSpPr>
            <p:grpSpPr>
              <a:xfrm>
                <a:off x="4275677" y="3065525"/>
                <a:ext cx="334517" cy="144303"/>
                <a:chOff x="4275677" y="3065525"/>
                <a:chExt cx="334517" cy="144303"/>
              </a:xfrm>
            </p:grpSpPr>
            <p:sp>
              <p:nvSpPr>
                <p:cNvPr id="1125" name="Google Shape;1125;p34">
                  <a:extLst>
                    <a:ext uri="{FF2B5EF4-FFF2-40B4-BE49-F238E27FC236}">
                      <a16:creationId xmlns:a16="http://schemas.microsoft.com/office/drawing/2014/main" id="{2E1BD6DC-66C0-39A3-541C-E45A113F6104}"/>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a:extLst>
                    <a:ext uri="{FF2B5EF4-FFF2-40B4-BE49-F238E27FC236}">
                      <a16:creationId xmlns:a16="http://schemas.microsoft.com/office/drawing/2014/main" id="{E054FDF5-0182-9E86-B9CC-84CF0024DFF4}"/>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a:extLst>
                <a:ext uri="{FF2B5EF4-FFF2-40B4-BE49-F238E27FC236}">
                  <a16:creationId xmlns:a16="http://schemas.microsoft.com/office/drawing/2014/main" id="{551C3835-D9F3-84C0-7A69-64C3AEA96AE0}"/>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a:extLst>
                <a:ext uri="{FF2B5EF4-FFF2-40B4-BE49-F238E27FC236}">
                  <a16:creationId xmlns:a16="http://schemas.microsoft.com/office/drawing/2014/main" id="{449738C5-7108-98DC-33DF-131409F46220}"/>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a:extLst>
                <a:ext uri="{FF2B5EF4-FFF2-40B4-BE49-F238E27FC236}">
                  <a16:creationId xmlns:a16="http://schemas.microsoft.com/office/drawing/2014/main" id="{13863646-CAB6-D3F4-E41D-A57420665E3C}"/>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Google Shape;1112;p34">
            <a:extLst>
              <a:ext uri="{FF2B5EF4-FFF2-40B4-BE49-F238E27FC236}">
                <a16:creationId xmlns:a16="http://schemas.microsoft.com/office/drawing/2014/main" id="{417758AA-0249-E95A-6E31-3F92F6AE955A}"/>
              </a:ext>
            </a:extLst>
          </p:cNvPr>
          <p:cNvSpPr txBox="1">
            <a:spLocks/>
          </p:cNvSpPr>
          <p:nvPr/>
        </p:nvSpPr>
        <p:spPr>
          <a:xfrm>
            <a:off x="528566" y="3105831"/>
            <a:ext cx="8090243" cy="1497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152400" indent="0"/>
            <a:r>
              <a:rPr lang="vi-VN" sz="1800"/>
              <a:t>Vấn đề: Giám sát liên tục trạng thái tài xế gây lo ngại về quyền riêng tư và rò rỉ dữ liệu cá nhân.</a:t>
            </a:r>
            <a:endParaRPr lang="vi-VN"/>
          </a:p>
          <a:p>
            <a:pPr marL="152400" indent="0"/>
            <a:r>
              <a:rPr lang="vi-VN" sz="1800"/>
              <a:t>Giải pháp đề xuất: Áp dụng mã hóa dữ liệu, lưu trữ ẩn danh và thiết kế hệ thống minh bạch với sự đồng ý của tài xế.</a:t>
            </a:r>
            <a:endParaRPr lang="vi-VN"/>
          </a:p>
        </p:txBody>
      </p:sp>
      <p:sp>
        <p:nvSpPr>
          <p:cNvPr id="6" name="Google Shape;949;p30">
            <a:extLst>
              <a:ext uri="{FF2B5EF4-FFF2-40B4-BE49-F238E27FC236}">
                <a16:creationId xmlns:a16="http://schemas.microsoft.com/office/drawing/2014/main" id="{0D805385-64A8-7B44-436B-E13EF339D37D}"/>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5. Thách thức</a:t>
            </a:r>
          </a:p>
        </p:txBody>
      </p:sp>
      <p:sp>
        <p:nvSpPr>
          <p:cNvPr id="7" name="Google Shape;1113;p34">
            <a:extLst>
              <a:ext uri="{FF2B5EF4-FFF2-40B4-BE49-F238E27FC236}">
                <a16:creationId xmlns:a16="http://schemas.microsoft.com/office/drawing/2014/main" id="{300C0D05-3E35-21B4-A395-CBD15E874E03}"/>
              </a:ext>
            </a:extLst>
          </p:cNvPr>
          <p:cNvSpPr txBox="1">
            <a:spLocks/>
          </p:cNvSpPr>
          <p:nvPr/>
        </p:nvSpPr>
        <p:spPr>
          <a:xfrm>
            <a:off x="415416" y="2475356"/>
            <a:ext cx="5902471" cy="7155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
                <a:latin typeface="Arial"/>
                <a:ea typeface="Lato"/>
                <a:cs typeface="Lato"/>
              </a:rPr>
              <a:t>Quyền </a:t>
            </a:r>
            <a:r>
              <a:rPr lang="en" err="1">
                <a:latin typeface="Arial"/>
                <a:ea typeface="Lato"/>
                <a:cs typeface="Lato"/>
              </a:rPr>
              <a:t>riêng</a:t>
            </a:r>
            <a:r>
              <a:rPr lang="en">
                <a:latin typeface="Arial"/>
                <a:ea typeface="Lato"/>
                <a:cs typeface="Lato"/>
              </a:rPr>
              <a:t> </a:t>
            </a:r>
            <a:r>
              <a:rPr lang="en" err="1">
                <a:latin typeface="Arial"/>
                <a:ea typeface="Lato"/>
                <a:cs typeface="Lato"/>
              </a:rPr>
              <a:t>tư</a:t>
            </a:r>
            <a:r>
              <a:rPr lang="en">
                <a:latin typeface="Arial"/>
                <a:ea typeface="Lato"/>
                <a:cs typeface="Lato"/>
              </a:rPr>
              <a:t> </a:t>
            </a:r>
            <a:r>
              <a:rPr lang="en" err="1">
                <a:latin typeface="Arial"/>
                <a:ea typeface="Lato"/>
                <a:cs typeface="Lato"/>
              </a:rPr>
              <a:t>và</a:t>
            </a:r>
            <a:r>
              <a:rPr lang="en">
                <a:latin typeface="Arial"/>
                <a:ea typeface="Lato"/>
                <a:cs typeface="Lato"/>
              </a:rPr>
              <a:t> </a:t>
            </a:r>
            <a:r>
              <a:rPr lang="en" err="1">
                <a:latin typeface="Arial"/>
                <a:ea typeface="Lato"/>
                <a:cs typeface="Lato"/>
              </a:rPr>
              <a:t>bảo</a:t>
            </a:r>
            <a:r>
              <a:rPr lang="en">
                <a:latin typeface="Arial"/>
                <a:ea typeface="Lato"/>
                <a:cs typeface="Lato"/>
              </a:rPr>
              <a:t> </a:t>
            </a:r>
            <a:r>
              <a:rPr lang="en" err="1">
                <a:latin typeface="Arial"/>
                <a:ea typeface="Lato"/>
                <a:cs typeface="Lato"/>
              </a:rPr>
              <a:t>mật</a:t>
            </a:r>
            <a:endParaRPr lang="en">
              <a:latin typeface="Arial"/>
              <a:ea typeface="Lato"/>
              <a:cs typeface="Lato"/>
            </a:endParaRPr>
          </a:p>
        </p:txBody>
      </p:sp>
    </p:spTree>
    <p:extLst>
      <p:ext uri="{BB962C8B-B14F-4D97-AF65-F5344CB8AC3E}">
        <p14:creationId xmlns:p14="http://schemas.microsoft.com/office/powerpoint/2010/main" val="1918785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8">
          <a:extLst>
            <a:ext uri="{FF2B5EF4-FFF2-40B4-BE49-F238E27FC236}">
              <a16:creationId xmlns:a16="http://schemas.microsoft.com/office/drawing/2014/main" id="{9388353D-FBE1-2E99-09C6-9CEE54559952}"/>
            </a:ext>
          </a:extLst>
        </p:cNvPr>
        <p:cNvGrpSpPr/>
        <p:nvPr/>
      </p:nvGrpSpPr>
      <p:grpSpPr>
        <a:xfrm>
          <a:off x="0" y="0"/>
          <a:ext cx="0" cy="0"/>
          <a:chOff x="0" y="0"/>
          <a:chExt cx="0" cy="0"/>
        </a:xfrm>
      </p:grpSpPr>
      <p:grpSp>
        <p:nvGrpSpPr>
          <p:cNvPr id="1116" name="Google Shape;1116;p34">
            <a:extLst>
              <a:ext uri="{FF2B5EF4-FFF2-40B4-BE49-F238E27FC236}">
                <a16:creationId xmlns:a16="http://schemas.microsoft.com/office/drawing/2014/main" id="{03E3C6E6-F534-54BF-D068-DA39F72103C9}"/>
              </a:ext>
            </a:extLst>
          </p:cNvPr>
          <p:cNvGrpSpPr/>
          <p:nvPr/>
        </p:nvGrpSpPr>
        <p:grpSpPr>
          <a:xfrm>
            <a:off x="8049734" y="887844"/>
            <a:ext cx="314680" cy="357510"/>
            <a:chOff x="4275677" y="3065525"/>
            <a:chExt cx="334517" cy="380047"/>
          </a:xfrm>
        </p:grpSpPr>
        <p:grpSp>
          <p:nvGrpSpPr>
            <p:cNvPr id="1117" name="Google Shape;1117;p34">
              <a:extLst>
                <a:ext uri="{FF2B5EF4-FFF2-40B4-BE49-F238E27FC236}">
                  <a16:creationId xmlns:a16="http://schemas.microsoft.com/office/drawing/2014/main" id="{1AD5D217-5862-9B1B-6943-F295F268BCF6}"/>
                </a:ext>
              </a:extLst>
            </p:cNvPr>
            <p:cNvGrpSpPr/>
            <p:nvPr/>
          </p:nvGrpSpPr>
          <p:grpSpPr>
            <a:xfrm>
              <a:off x="4275677" y="3065525"/>
              <a:ext cx="334517" cy="380047"/>
              <a:chOff x="4275677" y="3065525"/>
              <a:chExt cx="334517" cy="380047"/>
            </a:xfrm>
          </p:grpSpPr>
          <p:grpSp>
            <p:nvGrpSpPr>
              <p:cNvPr id="1118" name="Google Shape;1118;p34">
                <a:extLst>
                  <a:ext uri="{FF2B5EF4-FFF2-40B4-BE49-F238E27FC236}">
                    <a16:creationId xmlns:a16="http://schemas.microsoft.com/office/drawing/2014/main" id="{A4F0A995-8791-07DA-2DD1-3A24B11C50D5}"/>
                  </a:ext>
                </a:extLst>
              </p:cNvPr>
              <p:cNvGrpSpPr/>
              <p:nvPr/>
            </p:nvGrpSpPr>
            <p:grpSpPr>
              <a:xfrm>
                <a:off x="4275677" y="3301269"/>
                <a:ext cx="334422" cy="144303"/>
                <a:chOff x="4275677" y="3301269"/>
                <a:chExt cx="334422" cy="144303"/>
              </a:xfrm>
            </p:grpSpPr>
            <p:sp>
              <p:nvSpPr>
                <p:cNvPr id="1119" name="Google Shape;1119;p34">
                  <a:extLst>
                    <a:ext uri="{FF2B5EF4-FFF2-40B4-BE49-F238E27FC236}">
                      <a16:creationId xmlns:a16="http://schemas.microsoft.com/office/drawing/2014/main" id="{E63740C3-FE21-EA54-530A-3F517DEBBA2D}"/>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a:extLst>
                    <a:ext uri="{FF2B5EF4-FFF2-40B4-BE49-F238E27FC236}">
                      <a16:creationId xmlns:a16="http://schemas.microsoft.com/office/drawing/2014/main" id="{6354B2F9-85D1-0930-DC0C-3B690E4F8DE4}"/>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a:extLst>
                  <a:ext uri="{FF2B5EF4-FFF2-40B4-BE49-F238E27FC236}">
                    <a16:creationId xmlns:a16="http://schemas.microsoft.com/office/drawing/2014/main" id="{A3F66DF6-6FF1-C1CA-7AAD-850B4AD3A801}"/>
                  </a:ext>
                </a:extLst>
              </p:cNvPr>
              <p:cNvGrpSpPr/>
              <p:nvPr/>
            </p:nvGrpSpPr>
            <p:grpSpPr>
              <a:xfrm>
                <a:off x="4275677" y="3183350"/>
                <a:ext cx="334422" cy="144302"/>
                <a:chOff x="4275677" y="3183350"/>
                <a:chExt cx="334422" cy="144302"/>
              </a:xfrm>
            </p:grpSpPr>
            <p:sp>
              <p:nvSpPr>
                <p:cNvPr id="1122" name="Google Shape;1122;p34">
                  <a:extLst>
                    <a:ext uri="{FF2B5EF4-FFF2-40B4-BE49-F238E27FC236}">
                      <a16:creationId xmlns:a16="http://schemas.microsoft.com/office/drawing/2014/main" id="{166C5B56-E399-79FF-765C-85D521710211}"/>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a:extLst>
                    <a:ext uri="{FF2B5EF4-FFF2-40B4-BE49-F238E27FC236}">
                      <a16:creationId xmlns:a16="http://schemas.microsoft.com/office/drawing/2014/main" id="{CBE5D5A3-83CA-152D-EEE9-EAC010A4BB16}"/>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a:extLst>
                  <a:ext uri="{FF2B5EF4-FFF2-40B4-BE49-F238E27FC236}">
                    <a16:creationId xmlns:a16="http://schemas.microsoft.com/office/drawing/2014/main" id="{2AD6E991-E7AE-1A71-E7A5-C87AC292BFBB}"/>
                  </a:ext>
                </a:extLst>
              </p:cNvPr>
              <p:cNvGrpSpPr/>
              <p:nvPr/>
            </p:nvGrpSpPr>
            <p:grpSpPr>
              <a:xfrm>
                <a:off x="4275677" y="3065525"/>
                <a:ext cx="334517" cy="144303"/>
                <a:chOff x="4275677" y="3065525"/>
                <a:chExt cx="334517" cy="144303"/>
              </a:xfrm>
            </p:grpSpPr>
            <p:sp>
              <p:nvSpPr>
                <p:cNvPr id="1125" name="Google Shape;1125;p34">
                  <a:extLst>
                    <a:ext uri="{FF2B5EF4-FFF2-40B4-BE49-F238E27FC236}">
                      <a16:creationId xmlns:a16="http://schemas.microsoft.com/office/drawing/2014/main" id="{59222090-FC53-033C-7C45-15E42F02818D}"/>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a:extLst>
                    <a:ext uri="{FF2B5EF4-FFF2-40B4-BE49-F238E27FC236}">
                      <a16:creationId xmlns:a16="http://schemas.microsoft.com/office/drawing/2014/main" id="{9FDCCC55-6ADA-CAFF-0C8F-895B0AF6AEF2}"/>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a:extLst>
                <a:ext uri="{FF2B5EF4-FFF2-40B4-BE49-F238E27FC236}">
                  <a16:creationId xmlns:a16="http://schemas.microsoft.com/office/drawing/2014/main" id="{1E03713A-736A-E3D9-203A-5B82B18290C2}"/>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a:extLst>
                <a:ext uri="{FF2B5EF4-FFF2-40B4-BE49-F238E27FC236}">
                  <a16:creationId xmlns:a16="http://schemas.microsoft.com/office/drawing/2014/main" id="{37470E68-0524-09BE-2ACF-246AA3CF8084}"/>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a:extLst>
                <a:ext uri="{FF2B5EF4-FFF2-40B4-BE49-F238E27FC236}">
                  <a16:creationId xmlns:a16="http://schemas.microsoft.com/office/drawing/2014/main" id="{ACA8E892-C759-16A0-47EC-549FB757136E}"/>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949;p30">
            <a:extLst>
              <a:ext uri="{FF2B5EF4-FFF2-40B4-BE49-F238E27FC236}">
                <a16:creationId xmlns:a16="http://schemas.microsoft.com/office/drawing/2014/main" id="{8A563418-6222-3D65-08EA-4D215C4D9CB9}"/>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5. Thách thức</a:t>
            </a:r>
          </a:p>
        </p:txBody>
      </p:sp>
      <p:pic>
        <p:nvPicPr>
          <p:cNvPr id="9" name="Hình ảnh 8" descr="Ảnh có chứa văn bản, Mặt người, người, cười&#10;&#10;Nội dung do AI tạo ra có thể không chính xác.">
            <a:extLst>
              <a:ext uri="{FF2B5EF4-FFF2-40B4-BE49-F238E27FC236}">
                <a16:creationId xmlns:a16="http://schemas.microsoft.com/office/drawing/2014/main" id="{2B7D493C-0DED-64E7-682C-D508105ED956}"/>
              </a:ext>
            </a:extLst>
          </p:cNvPr>
          <p:cNvPicPr>
            <a:picLocks noChangeAspect="1"/>
          </p:cNvPicPr>
          <p:nvPr/>
        </p:nvPicPr>
        <p:blipFill>
          <a:blip r:embed="rId3"/>
          <a:stretch>
            <a:fillRect/>
          </a:stretch>
        </p:blipFill>
        <p:spPr>
          <a:xfrm>
            <a:off x="1652719" y="728869"/>
            <a:ext cx="5623216" cy="4414631"/>
          </a:xfrm>
          <a:prstGeom prst="rect">
            <a:avLst/>
          </a:prstGeom>
        </p:spPr>
      </p:pic>
    </p:spTree>
    <p:extLst>
      <p:ext uri="{BB962C8B-B14F-4D97-AF65-F5344CB8AC3E}">
        <p14:creationId xmlns:p14="http://schemas.microsoft.com/office/powerpoint/2010/main" val="3997124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8">
          <a:extLst>
            <a:ext uri="{FF2B5EF4-FFF2-40B4-BE49-F238E27FC236}">
              <a16:creationId xmlns:a16="http://schemas.microsoft.com/office/drawing/2014/main" id="{25FA85B1-1886-96D5-F30A-7F79F050F23B}"/>
            </a:ext>
          </a:extLst>
        </p:cNvPr>
        <p:cNvGrpSpPr/>
        <p:nvPr/>
      </p:nvGrpSpPr>
      <p:grpSpPr>
        <a:xfrm>
          <a:off x="0" y="0"/>
          <a:ext cx="0" cy="0"/>
          <a:chOff x="0" y="0"/>
          <a:chExt cx="0" cy="0"/>
        </a:xfrm>
      </p:grpSpPr>
      <p:sp>
        <p:nvSpPr>
          <p:cNvPr id="1112" name="Google Shape;1112;p34">
            <a:extLst>
              <a:ext uri="{FF2B5EF4-FFF2-40B4-BE49-F238E27FC236}">
                <a16:creationId xmlns:a16="http://schemas.microsoft.com/office/drawing/2014/main" id="{78BD12C6-F5DD-5C53-7738-D997AD644046}"/>
              </a:ext>
            </a:extLst>
          </p:cNvPr>
          <p:cNvSpPr txBox="1">
            <a:spLocks noGrp="1"/>
          </p:cNvSpPr>
          <p:nvPr>
            <p:ph type="subTitle" idx="2"/>
          </p:nvPr>
        </p:nvSpPr>
        <p:spPr>
          <a:xfrm>
            <a:off x="3716464" y="1793166"/>
            <a:ext cx="4741610" cy="1845324"/>
          </a:xfrm>
          <a:prstGeom prst="rect">
            <a:avLst/>
          </a:prstGeom>
        </p:spPr>
        <p:txBody>
          <a:bodyPr spcFirstLastPara="1" wrap="square" lIns="91425" tIns="91425" rIns="91425" bIns="91425" anchor="t" anchorCtr="0">
            <a:noAutofit/>
          </a:bodyPr>
          <a:lstStyle/>
          <a:p>
            <a:pPr marL="152400" indent="0"/>
            <a:r>
              <a:rPr lang="en" sz="1800" err="1"/>
              <a:t>Đề</a:t>
            </a:r>
            <a:r>
              <a:rPr lang="en" sz="1800"/>
              <a:t> </a:t>
            </a:r>
            <a:r>
              <a:rPr lang="en" sz="1800" err="1"/>
              <a:t>tài</a:t>
            </a:r>
            <a:r>
              <a:rPr lang="en" sz="1800"/>
              <a:t> "</a:t>
            </a:r>
            <a:r>
              <a:rPr lang="en" sz="1800" err="1"/>
              <a:t>Phát</a:t>
            </a:r>
            <a:r>
              <a:rPr lang="en" sz="1800"/>
              <a:t> </a:t>
            </a:r>
            <a:r>
              <a:rPr lang="en" sz="1800" err="1"/>
              <a:t>hiện</a:t>
            </a:r>
            <a:r>
              <a:rPr lang="en" sz="1800"/>
              <a:t> </a:t>
            </a:r>
            <a:r>
              <a:rPr lang="en" sz="1800" err="1"/>
              <a:t>tài</a:t>
            </a:r>
            <a:r>
              <a:rPr lang="en" sz="1800"/>
              <a:t> </a:t>
            </a:r>
            <a:r>
              <a:rPr lang="en" sz="1800" err="1"/>
              <a:t>xế</a:t>
            </a:r>
            <a:r>
              <a:rPr lang="en" sz="1800"/>
              <a:t> </a:t>
            </a:r>
            <a:r>
              <a:rPr lang="en" sz="1800" err="1"/>
              <a:t>buồn</a:t>
            </a:r>
            <a:r>
              <a:rPr lang="en" sz="1800"/>
              <a:t> </a:t>
            </a:r>
            <a:r>
              <a:rPr lang="en" sz="1800" err="1"/>
              <a:t>ngủ</a:t>
            </a:r>
            <a:r>
              <a:rPr lang="en" sz="1800"/>
              <a:t> </a:t>
            </a:r>
            <a:r>
              <a:rPr lang="en" sz="1800" err="1"/>
              <a:t>hoặc</a:t>
            </a:r>
            <a:r>
              <a:rPr lang="en" sz="1800"/>
              <a:t> </a:t>
            </a:r>
            <a:r>
              <a:rPr lang="en" sz="1800" err="1"/>
              <a:t>mất</a:t>
            </a:r>
            <a:r>
              <a:rPr lang="en" sz="1800"/>
              <a:t> </a:t>
            </a:r>
            <a:r>
              <a:rPr lang="en" sz="1800" err="1"/>
              <a:t>tập</a:t>
            </a:r>
            <a:r>
              <a:rPr lang="en" sz="1800"/>
              <a:t> </a:t>
            </a:r>
            <a:r>
              <a:rPr lang="en" sz="1800" err="1"/>
              <a:t>trung</a:t>
            </a:r>
            <a:r>
              <a:rPr lang="en" sz="1800"/>
              <a:t>" </a:t>
            </a:r>
            <a:r>
              <a:rPr lang="en" sz="1800" err="1"/>
              <a:t>cung</a:t>
            </a:r>
            <a:r>
              <a:rPr lang="en" sz="1800"/>
              <a:t> </a:t>
            </a:r>
            <a:r>
              <a:rPr lang="en" sz="1800" err="1"/>
              <a:t>cấp</a:t>
            </a:r>
            <a:r>
              <a:rPr lang="en" sz="1800"/>
              <a:t> </a:t>
            </a:r>
            <a:r>
              <a:rPr lang="en" sz="1800" err="1"/>
              <a:t>giải</a:t>
            </a:r>
            <a:r>
              <a:rPr lang="en" sz="1800"/>
              <a:t> </a:t>
            </a:r>
            <a:r>
              <a:rPr lang="en" sz="1800" err="1"/>
              <a:t>pháp</a:t>
            </a:r>
            <a:r>
              <a:rPr lang="en" sz="1800"/>
              <a:t> </a:t>
            </a:r>
            <a:r>
              <a:rPr lang="en" sz="1800" err="1"/>
              <a:t>hiệu</a:t>
            </a:r>
            <a:r>
              <a:rPr lang="en" sz="1800"/>
              <a:t> </a:t>
            </a:r>
            <a:r>
              <a:rPr lang="en" sz="1800" err="1"/>
              <a:t>quả</a:t>
            </a:r>
            <a:r>
              <a:rPr lang="en" sz="1800"/>
              <a:t>, </a:t>
            </a:r>
            <a:r>
              <a:rPr lang="en" sz="1800" err="1"/>
              <a:t>sử</a:t>
            </a:r>
            <a:r>
              <a:rPr lang="en" sz="1800"/>
              <a:t> </a:t>
            </a:r>
            <a:r>
              <a:rPr lang="en" sz="1800" err="1"/>
              <a:t>dụng</a:t>
            </a:r>
            <a:r>
              <a:rPr lang="en" sz="1800"/>
              <a:t> Computer Vision </a:t>
            </a:r>
            <a:r>
              <a:rPr lang="en" sz="1800" err="1"/>
              <a:t>và</a:t>
            </a:r>
            <a:r>
              <a:rPr lang="en" sz="1800"/>
              <a:t> Deep Learning </a:t>
            </a:r>
            <a:r>
              <a:rPr lang="en" sz="1800" err="1"/>
              <a:t>để</a:t>
            </a:r>
            <a:r>
              <a:rPr lang="en" sz="1800"/>
              <a:t> </a:t>
            </a:r>
            <a:r>
              <a:rPr lang="en" sz="1800" err="1"/>
              <a:t>phát</a:t>
            </a:r>
            <a:r>
              <a:rPr lang="en" sz="1800"/>
              <a:t> </a:t>
            </a:r>
            <a:r>
              <a:rPr lang="en" sz="1800" err="1"/>
              <a:t>hiện</a:t>
            </a:r>
            <a:r>
              <a:rPr lang="en" sz="1800"/>
              <a:t> </a:t>
            </a:r>
            <a:r>
              <a:rPr lang="en" sz="1800" err="1"/>
              <a:t>sớm</a:t>
            </a:r>
            <a:r>
              <a:rPr lang="en" sz="1800"/>
              <a:t> </a:t>
            </a:r>
            <a:r>
              <a:rPr lang="en" sz="1800" err="1"/>
              <a:t>dấu</a:t>
            </a:r>
            <a:r>
              <a:rPr lang="en" sz="1800"/>
              <a:t> </a:t>
            </a:r>
            <a:r>
              <a:rPr lang="en" sz="1800" err="1"/>
              <a:t>hiệu</a:t>
            </a:r>
            <a:r>
              <a:rPr lang="en" sz="1800"/>
              <a:t> nguy hiểm, cảnh báo kịp thời, giảm tai nạn giao thông. Tương lai, hệ thống có thể tích hợp vào phương tiện hiện đại, nâng cao an toàn và chất lượng cuộc sống.</a:t>
            </a:r>
            <a:endParaRPr lang="vi-VN"/>
          </a:p>
          <a:p>
            <a:endParaRPr lang="en" sz="1800">
              <a:latin typeface="Arial"/>
            </a:endParaRPr>
          </a:p>
        </p:txBody>
      </p:sp>
      <p:grpSp>
        <p:nvGrpSpPr>
          <p:cNvPr id="1116" name="Google Shape;1116;p34">
            <a:extLst>
              <a:ext uri="{FF2B5EF4-FFF2-40B4-BE49-F238E27FC236}">
                <a16:creationId xmlns:a16="http://schemas.microsoft.com/office/drawing/2014/main" id="{40D1449B-387A-66DC-3846-AAB12E5D2A15}"/>
              </a:ext>
            </a:extLst>
          </p:cNvPr>
          <p:cNvGrpSpPr/>
          <p:nvPr/>
        </p:nvGrpSpPr>
        <p:grpSpPr>
          <a:xfrm>
            <a:off x="8049734" y="887844"/>
            <a:ext cx="314680" cy="357510"/>
            <a:chOff x="4275677" y="3065525"/>
            <a:chExt cx="334517" cy="380047"/>
          </a:xfrm>
        </p:grpSpPr>
        <p:grpSp>
          <p:nvGrpSpPr>
            <p:cNvPr id="1117" name="Google Shape;1117;p34">
              <a:extLst>
                <a:ext uri="{FF2B5EF4-FFF2-40B4-BE49-F238E27FC236}">
                  <a16:creationId xmlns:a16="http://schemas.microsoft.com/office/drawing/2014/main" id="{E7A95FA4-6043-632D-ACF4-686690603FB2}"/>
                </a:ext>
              </a:extLst>
            </p:cNvPr>
            <p:cNvGrpSpPr/>
            <p:nvPr/>
          </p:nvGrpSpPr>
          <p:grpSpPr>
            <a:xfrm>
              <a:off x="4275677" y="3065525"/>
              <a:ext cx="334517" cy="380047"/>
              <a:chOff x="4275677" y="3065525"/>
              <a:chExt cx="334517" cy="380047"/>
            </a:xfrm>
          </p:grpSpPr>
          <p:grpSp>
            <p:nvGrpSpPr>
              <p:cNvPr id="1118" name="Google Shape;1118;p34">
                <a:extLst>
                  <a:ext uri="{FF2B5EF4-FFF2-40B4-BE49-F238E27FC236}">
                    <a16:creationId xmlns:a16="http://schemas.microsoft.com/office/drawing/2014/main" id="{0390751B-76C0-F0E9-0A71-0D5CFE95830E}"/>
                  </a:ext>
                </a:extLst>
              </p:cNvPr>
              <p:cNvGrpSpPr/>
              <p:nvPr/>
            </p:nvGrpSpPr>
            <p:grpSpPr>
              <a:xfrm>
                <a:off x="4275677" y="3301269"/>
                <a:ext cx="334422" cy="144303"/>
                <a:chOff x="4275677" y="3301269"/>
                <a:chExt cx="334422" cy="144303"/>
              </a:xfrm>
            </p:grpSpPr>
            <p:sp>
              <p:nvSpPr>
                <p:cNvPr id="1119" name="Google Shape;1119;p34">
                  <a:extLst>
                    <a:ext uri="{FF2B5EF4-FFF2-40B4-BE49-F238E27FC236}">
                      <a16:creationId xmlns:a16="http://schemas.microsoft.com/office/drawing/2014/main" id="{BA25EDCF-5FB0-7257-3610-0C2903B9EB53}"/>
                    </a:ext>
                  </a:extLst>
                </p:cNvPr>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a:extLst>
                    <a:ext uri="{FF2B5EF4-FFF2-40B4-BE49-F238E27FC236}">
                      <a16:creationId xmlns:a16="http://schemas.microsoft.com/office/drawing/2014/main" id="{EFDC6C07-D35E-FC9B-F0F9-D96C2C8D3100}"/>
                    </a:ext>
                  </a:extLst>
                </p:cNvPr>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a:extLst>
                  <a:ext uri="{FF2B5EF4-FFF2-40B4-BE49-F238E27FC236}">
                    <a16:creationId xmlns:a16="http://schemas.microsoft.com/office/drawing/2014/main" id="{9412E5AA-559D-62A6-4A8F-C85A3F52F1F9}"/>
                  </a:ext>
                </a:extLst>
              </p:cNvPr>
              <p:cNvGrpSpPr/>
              <p:nvPr/>
            </p:nvGrpSpPr>
            <p:grpSpPr>
              <a:xfrm>
                <a:off x="4275677" y="3183350"/>
                <a:ext cx="334422" cy="144302"/>
                <a:chOff x="4275677" y="3183350"/>
                <a:chExt cx="334422" cy="144302"/>
              </a:xfrm>
            </p:grpSpPr>
            <p:sp>
              <p:nvSpPr>
                <p:cNvPr id="1122" name="Google Shape;1122;p34">
                  <a:extLst>
                    <a:ext uri="{FF2B5EF4-FFF2-40B4-BE49-F238E27FC236}">
                      <a16:creationId xmlns:a16="http://schemas.microsoft.com/office/drawing/2014/main" id="{D6BEC058-D429-E3E4-B66A-D76D25D666E0}"/>
                    </a:ext>
                  </a:extLst>
                </p:cNvPr>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a:extLst>
                    <a:ext uri="{FF2B5EF4-FFF2-40B4-BE49-F238E27FC236}">
                      <a16:creationId xmlns:a16="http://schemas.microsoft.com/office/drawing/2014/main" id="{55BECC1E-27AE-E662-F4A0-285BF59B6593}"/>
                    </a:ext>
                  </a:extLst>
                </p:cNvPr>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a:extLst>
                  <a:ext uri="{FF2B5EF4-FFF2-40B4-BE49-F238E27FC236}">
                    <a16:creationId xmlns:a16="http://schemas.microsoft.com/office/drawing/2014/main" id="{06DA732B-5D07-8857-17AC-77D424C03CD9}"/>
                  </a:ext>
                </a:extLst>
              </p:cNvPr>
              <p:cNvGrpSpPr/>
              <p:nvPr/>
            </p:nvGrpSpPr>
            <p:grpSpPr>
              <a:xfrm>
                <a:off x="4275677" y="3065525"/>
                <a:ext cx="334517" cy="144303"/>
                <a:chOff x="4275677" y="3065525"/>
                <a:chExt cx="334517" cy="144303"/>
              </a:xfrm>
            </p:grpSpPr>
            <p:sp>
              <p:nvSpPr>
                <p:cNvPr id="1125" name="Google Shape;1125;p34">
                  <a:extLst>
                    <a:ext uri="{FF2B5EF4-FFF2-40B4-BE49-F238E27FC236}">
                      <a16:creationId xmlns:a16="http://schemas.microsoft.com/office/drawing/2014/main" id="{5E8F07F3-4A65-D91A-5B38-A2BD7791E70C}"/>
                    </a:ext>
                  </a:extLst>
                </p:cNvPr>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a:extLst>
                    <a:ext uri="{FF2B5EF4-FFF2-40B4-BE49-F238E27FC236}">
                      <a16:creationId xmlns:a16="http://schemas.microsoft.com/office/drawing/2014/main" id="{F9081143-A242-C102-04B4-E25F17D6F10D}"/>
                    </a:ext>
                  </a:extLst>
                </p:cNvPr>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a:extLst>
                <a:ext uri="{FF2B5EF4-FFF2-40B4-BE49-F238E27FC236}">
                  <a16:creationId xmlns:a16="http://schemas.microsoft.com/office/drawing/2014/main" id="{A32E6659-FE0A-06DC-A8AE-969331BEE0B4}"/>
                </a:ext>
              </a:extLst>
            </p:cNvPr>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a:extLst>
                <a:ext uri="{FF2B5EF4-FFF2-40B4-BE49-F238E27FC236}">
                  <a16:creationId xmlns:a16="http://schemas.microsoft.com/office/drawing/2014/main" id="{3C3FC44A-1760-69A2-E5BA-CFC18F375C35}"/>
                </a:ext>
              </a:extLst>
            </p:cNvPr>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a:extLst>
                <a:ext uri="{FF2B5EF4-FFF2-40B4-BE49-F238E27FC236}">
                  <a16:creationId xmlns:a16="http://schemas.microsoft.com/office/drawing/2014/main" id="{7ED28E84-BB39-DDAF-40CA-E12946996E5B}"/>
                </a:ext>
              </a:extLst>
            </p:cNvPr>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Google Shape;949;p30">
            <a:extLst>
              <a:ext uri="{FF2B5EF4-FFF2-40B4-BE49-F238E27FC236}">
                <a16:creationId xmlns:a16="http://schemas.microsoft.com/office/drawing/2014/main" id="{FD273C24-81F5-11B3-047B-8022FA06019D}"/>
              </a:ext>
            </a:extLst>
          </p:cNvPr>
          <p:cNvSpPr txBox="1">
            <a:spLocks/>
          </p:cNvSpPr>
          <p:nvPr/>
        </p:nvSpPr>
        <p:spPr>
          <a:xfrm>
            <a:off x="562570" y="482203"/>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6. </a:t>
            </a:r>
            <a:r>
              <a:rPr lang="en-US" sz="3200" err="1"/>
              <a:t>Kết</a:t>
            </a:r>
            <a:r>
              <a:rPr lang="en-US" sz="3200"/>
              <a:t> </a:t>
            </a:r>
            <a:r>
              <a:rPr lang="en-US" sz="3200" err="1"/>
              <a:t>luận</a:t>
            </a:r>
          </a:p>
        </p:txBody>
      </p:sp>
      <p:pic>
        <p:nvPicPr>
          <p:cNvPr id="8" name="Hình ảnh 7" descr="Ảnh có chứa ô tô, phương tiện, bánh lái, Bảng điều khiển trung tâm&#10;&#10;Nội dung do AI tạo ra có thể không chính xác.">
            <a:extLst>
              <a:ext uri="{FF2B5EF4-FFF2-40B4-BE49-F238E27FC236}">
                <a16:creationId xmlns:a16="http://schemas.microsoft.com/office/drawing/2014/main" id="{EAC42C04-BCB9-BCE1-49F1-7CBFC2D723A4}"/>
              </a:ext>
            </a:extLst>
          </p:cNvPr>
          <p:cNvPicPr>
            <a:picLocks noChangeAspect="1"/>
          </p:cNvPicPr>
          <p:nvPr/>
        </p:nvPicPr>
        <p:blipFill>
          <a:blip r:embed="rId3"/>
          <a:stretch>
            <a:fillRect/>
          </a:stretch>
        </p:blipFill>
        <p:spPr>
          <a:xfrm>
            <a:off x="0" y="0"/>
            <a:ext cx="3429000" cy="5143500"/>
          </a:xfrm>
          <a:prstGeom prst="rect">
            <a:avLst/>
          </a:prstGeom>
        </p:spPr>
      </p:pic>
    </p:spTree>
    <p:extLst>
      <p:ext uri="{BB962C8B-B14F-4D97-AF65-F5344CB8AC3E}">
        <p14:creationId xmlns:p14="http://schemas.microsoft.com/office/powerpoint/2010/main" val="322005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3" name="Title 2">
            <a:extLst>
              <a:ext uri="{FF2B5EF4-FFF2-40B4-BE49-F238E27FC236}">
                <a16:creationId xmlns:a16="http://schemas.microsoft.com/office/drawing/2014/main" id="{E0612313-19C6-48BC-77BD-0C590167EE6C}"/>
              </a:ext>
            </a:extLst>
          </p:cNvPr>
          <p:cNvSpPr>
            <a:spLocks noGrp="1"/>
          </p:cNvSpPr>
          <p:nvPr>
            <p:ph type="title"/>
          </p:nvPr>
        </p:nvSpPr>
        <p:spPr>
          <a:xfrm>
            <a:off x="2407711" y="1516587"/>
            <a:ext cx="7704000" cy="1769278"/>
          </a:xfrm>
        </p:spPr>
        <p:txBody>
          <a:bodyPr/>
          <a:lstStyle/>
          <a:p>
            <a:r>
              <a:rPr lang="vi-VN" sz="8500" err="1">
                <a:latin typeface="Arial"/>
                <a:cs typeface="Arial"/>
              </a:rPr>
              <a:t>Thanks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4" name="Google Shape;949;p30">
            <a:extLst>
              <a:ext uri="{FF2B5EF4-FFF2-40B4-BE49-F238E27FC236}">
                <a16:creationId xmlns:a16="http://schemas.microsoft.com/office/drawing/2014/main" id="{99C8E2E3-00C2-6B6A-2677-5CA582BFC3C2}"/>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1.1. Mục tiêu nghiên cứu</a:t>
            </a:r>
          </a:p>
        </p:txBody>
      </p:sp>
      <p:sp>
        <p:nvSpPr>
          <p:cNvPr id="21" name="Google Shape;1104;p33">
            <a:extLst>
              <a:ext uri="{FF2B5EF4-FFF2-40B4-BE49-F238E27FC236}">
                <a16:creationId xmlns:a16="http://schemas.microsoft.com/office/drawing/2014/main" id="{F197D1B9-9514-F19D-80F2-4F4FB9E77F29}"/>
              </a:ext>
            </a:extLst>
          </p:cNvPr>
          <p:cNvSpPr txBox="1">
            <a:spLocks noGrp="1"/>
          </p:cNvSpPr>
          <p:nvPr>
            <p:ph type="subTitle" idx="1"/>
          </p:nvPr>
        </p:nvSpPr>
        <p:spPr>
          <a:xfrm>
            <a:off x="802246" y="1341802"/>
            <a:ext cx="7539508" cy="27587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800">
                <a:latin typeface="+mn-lt"/>
              </a:rPr>
              <a:t>Xây dựng một hệ thống AI sử dụng Computer Vision để phát hiện và phân loại trạng thái tài xế (ngáp, buồn ngủ, tỉnh táo).</a:t>
            </a:r>
          </a:p>
          <a:p>
            <a:pPr marL="285750" lvl="0" indent="-285750" algn="l" rtl="0">
              <a:spcBef>
                <a:spcPts val="0"/>
              </a:spcBef>
              <a:spcAft>
                <a:spcPts val="0"/>
              </a:spcAft>
              <a:buFont typeface="Arial" panose="020B0604020202020204" pitchFamily="34" charset="0"/>
              <a:buChar char="•"/>
            </a:pPr>
            <a:endParaRPr lang="en-US" sz="1800">
              <a:latin typeface="+mn-lt"/>
            </a:endParaRPr>
          </a:p>
          <a:p>
            <a:pPr marL="285750" lvl="0" indent="-285750" algn="l" rtl="0">
              <a:spcBef>
                <a:spcPts val="0"/>
              </a:spcBef>
              <a:spcAft>
                <a:spcPts val="0"/>
              </a:spcAft>
              <a:buFont typeface="Arial" panose="020B0604020202020204" pitchFamily="34" charset="0"/>
              <a:buChar char="•"/>
            </a:pPr>
            <a:r>
              <a:rPr lang="vi-VN" sz="1800">
                <a:latin typeface="+mn-lt"/>
              </a:rPr>
              <a:t>Phát triển cơ chế cảnh báo thời gian thực nhằm giúp tài xế duy trì sự tỉnh táo, giảm nguy cơ tai nạn giao thông.</a:t>
            </a:r>
          </a:p>
          <a:p>
            <a:pPr marL="285750" lvl="0" indent="-285750" algn="l" rtl="0">
              <a:spcBef>
                <a:spcPts val="0"/>
              </a:spcBef>
              <a:spcAft>
                <a:spcPts val="0"/>
              </a:spcAft>
              <a:buFont typeface="Arial" panose="020B0604020202020204" pitchFamily="34" charset="0"/>
              <a:buChar char="•"/>
            </a:pPr>
            <a:endParaRPr sz="180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1"/>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 name="Google Shape;970;p31"/>
          <p:cNvGrpSpPr/>
          <p:nvPr/>
        </p:nvGrpSpPr>
        <p:grpSpPr>
          <a:xfrm>
            <a:off x="8063170" y="3507316"/>
            <a:ext cx="997823" cy="1575369"/>
            <a:chOff x="7230903" y="4040695"/>
            <a:chExt cx="708279" cy="1118235"/>
          </a:xfrm>
        </p:grpSpPr>
        <p:grpSp>
          <p:nvGrpSpPr>
            <p:cNvPr id="971" name="Google Shape;971;p31"/>
            <p:cNvGrpSpPr/>
            <p:nvPr/>
          </p:nvGrpSpPr>
          <p:grpSpPr>
            <a:xfrm>
              <a:off x="7230903" y="4040695"/>
              <a:ext cx="652843" cy="225742"/>
              <a:chOff x="7230903" y="4040695"/>
              <a:chExt cx="652843" cy="225742"/>
            </a:xfrm>
          </p:grpSpPr>
          <p:sp>
            <p:nvSpPr>
              <p:cNvPr id="972" name="Google Shape;972;p31"/>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4" name="Google Shape;974;p31"/>
              <p:cNvGrpSpPr/>
              <p:nvPr/>
            </p:nvGrpSpPr>
            <p:grpSpPr>
              <a:xfrm>
                <a:off x="7487126" y="4081367"/>
                <a:ext cx="332041" cy="142684"/>
                <a:chOff x="7487126" y="4081367"/>
                <a:chExt cx="332041" cy="142684"/>
              </a:xfrm>
            </p:grpSpPr>
            <p:sp>
              <p:nvSpPr>
                <p:cNvPr id="975" name="Google Shape;975;p31"/>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1"/>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1"/>
            <p:cNvGrpSpPr/>
            <p:nvPr/>
          </p:nvGrpSpPr>
          <p:grpSpPr>
            <a:xfrm>
              <a:off x="7230903" y="4338161"/>
              <a:ext cx="652843" cy="225742"/>
              <a:chOff x="7230903" y="4338161"/>
              <a:chExt cx="652843" cy="225742"/>
            </a:xfrm>
          </p:grpSpPr>
          <p:sp>
            <p:nvSpPr>
              <p:cNvPr id="980" name="Google Shape;980;p31"/>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2" name="Google Shape;982;p31"/>
              <p:cNvGrpSpPr/>
              <p:nvPr/>
            </p:nvGrpSpPr>
            <p:grpSpPr>
              <a:xfrm>
                <a:off x="7487126" y="4378833"/>
                <a:ext cx="332041" cy="142684"/>
                <a:chOff x="7487126" y="4378833"/>
                <a:chExt cx="332041" cy="142684"/>
              </a:xfrm>
            </p:grpSpPr>
            <p:sp>
              <p:nvSpPr>
                <p:cNvPr id="983" name="Google Shape;983;p31"/>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1"/>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87" name="Google Shape;987;p31"/>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988;p31"/>
            <p:cNvGrpSpPr/>
            <p:nvPr/>
          </p:nvGrpSpPr>
          <p:grpSpPr>
            <a:xfrm>
              <a:off x="7230903" y="4635722"/>
              <a:ext cx="652843" cy="225742"/>
              <a:chOff x="7230903" y="4635722"/>
              <a:chExt cx="652843" cy="225742"/>
            </a:xfrm>
          </p:grpSpPr>
          <p:sp>
            <p:nvSpPr>
              <p:cNvPr id="989" name="Google Shape;989;p3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31"/>
              <p:cNvGrpSpPr/>
              <p:nvPr/>
            </p:nvGrpSpPr>
            <p:grpSpPr>
              <a:xfrm>
                <a:off x="7487126" y="4676394"/>
                <a:ext cx="332041" cy="142684"/>
                <a:chOff x="7487126" y="4676394"/>
                <a:chExt cx="332041" cy="142684"/>
              </a:xfrm>
            </p:grpSpPr>
            <p:sp>
              <p:nvSpPr>
                <p:cNvPr id="992" name="Google Shape;992;p3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6" name="Google Shape;996;p31"/>
            <p:cNvGrpSpPr/>
            <p:nvPr/>
          </p:nvGrpSpPr>
          <p:grpSpPr>
            <a:xfrm>
              <a:off x="7230903" y="4933188"/>
              <a:ext cx="652843" cy="225742"/>
              <a:chOff x="7230903" y="4933188"/>
              <a:chExt cx="652843" cy="225742"/>
            </a:xfrm>
          </p:grpSpPr>
          <p:grpSp>
            <p:nvGrpSpPr>
              <p:cNvPr id="997" name="Google Shape;997;p31"/>
              <p:cNvGrpSpPr/>
              <p:nvPr/>
            </p:nvGrpSpPr>
            <p:grpSpPr>
              <a:xfrm>
                <a:off x="7230903" y="4933188"/>
                <a:ext cx="652843" cy="225742"/>
                <a:chOff x="7230903" y="4933188"/>
                <a:chExt cx="652843" cy="225742"/>
              </a:xfrm>
            </p:grpSpPr>
            <p:sp>
              <p:nvSpPr>
                <p:cNvPr id="998" name="Google Shape;998;p3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0" name="Google Shape;1000;p31"/>
                <p:cNvGrpSpPr/>
                <p:nvPr/>
              </p:nvGrpSpPr>
              <p:grpSpPr>
                <a:xfrm>
                  <a:off x="7487126" y="4973859"/>
                  <a:ext cx="332041" cy="142684"/>
                  <a:chOff x="7487126" y="4973859"/>
                  <a:chExt cx="332041" cy="142684"/>
                </a:xfrm>
              </p:grpSpPr>
              <p:sp>
                <p:nvSpPr>
                  <p:cNvPr id="1001" name="Google Shape;1001;p3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05" name="Google Shape;1005;p3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6" name="Google Shape;1006;p31"/>
            <p:cNvGrpSpPr/>
            <p:nvPr/>
          </p:nvGrpSpPr>
          <p:grpSpPr>
            <a:xfrm>
              <a:off x="7816120" y="4307395"/>
              <a:ext cx="123062" cy="63817"/>
              <a:chOff x="7816120" y="4307395"/>
              <a:chExt cx="123062" cy="63817"/>
            </a:xfrm>
          </p:grpSpPr>
          <p:sp>
            <p:nvSpPr>
              <p:cNvPr id="1007" name="Google Shape;1007;p31"/>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1"/>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9" name="Google Shape;1009;p31"/>
            <p:cNvGrpSpPr/>
            <p:nvPr/>
          </p:nvGrpSpPr>
          <p:grpSpPr>
            <a:xfrm>
              <a:off x="7816120" y="4902803"/>
              <a:ext cx="123062" cy="63817"/>
              <a:chOff x="7816120" y="4902803"/>
              <a:chExt cx="123062" cy="63817"/>
            </a:xfrm>
          </p:grpSpPr>
          <p:grpSp>
            <p:nvGrpSpPr>
              <p:cNvPr id="1010" name="Google Shape;1010;p31"/>
              <p:cNvGrpSpPr/>
              <p:nvPr/>
            </p:nvGrpSpPr>
            <p:grpSpPr>
              <a:xfrm>
                <a:off x="7816120" y="4902803"/>
                <a:ext cx="123062" cy="63817"/>
                <a:chOff x="7816120" y="4902803"/>
                <a:chExt cx="123062" cy="63817"/>
              </a:xfrm>
            </p:grpSpPr>
            <p:sp>
              <p:nvSpPr>
                <p:cNvPr id="1011" name="Google Shape;1011;p3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3" name="Google Shape;1013;p3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 name="Google Shape;1019;p32">
            <a:extLst>
              <a:ext uri="{FF2B5EF4-FFF2-40B4-BE49-F238E27FC236}">
                <a16:creationId xmlns:a16="http://schemas.microsoft.com/office/drawing/2014/main" id="{6F3A079B-9A2A-C89C-CA6E-2AB7C3789451}"/>
              </a:ext>
            </a:extLst>
          </p:cNvPr>
          <p:cNvSpPr txBox="1">
            <a:spLocks noGrp="1"/>
          </p:cNvSpPr>
          <p:nvPr>
            <p:ph type="title"/>
          </p:nvPr>
        </p:nvSpPr>
        <p:spPr>
          <a:xfrm>
            <a:off x="409178" y="2319595"/>
            <a:ext cx="522518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Dữ liệu sử dụng</a:t>
            </a:r>
            <a:endParaRPr sz="4800"/>
          </a:p>
        </p:txBody>
      </p:sp>
      <p:sp>
        <p:nvSpPr>
          <p:cNvPr id="7" name="Google Shape;1020;p32">
            <a:extLst>
              <a:ext uri="{FF2B5EF4-FFF2-40B4-BE49-F238E27FC236}">
                <a16:creationId xmlns:a16="http://schemas.microsoft.com/office/drawing/2014/main" id="{1A42C69C-CECE-219F-7581-09C3008A68F3}"/>
              </a:ext>
            </a:extLst>
          </p:cNvPr>
          <p:cNvSpPr txBox="1">
            <a:spLocks/>
          </p:cNvSpPr>
          <p:nvPr/>
        </p:nvSpPr>
        <p:spPr>
          <a:xfrm>
            <a:off x="301602" y="1547109"/>
            <a:ext cx="1235700" cy="841800"/>
          </a:xfrm>
          <a:prstGeom prst="rect">
            <a:avLst/>
          </a:prstGeom>
          <a:noFill/>
          <a:ln>
            <a:noFill/>
          </a:ln>
        </p:spPr>
        <p:txBody>
          <a:bodyPr spcFirstLastPara="1" wrap="square" lIns="91425" tIns="91425" rIns="91425" bIns="91425" anchor="b" anchorCtr="0">
            <a:noAutofit/>
          </a:bodyPr>
          <a:lstStyle/>
          <a:p>
            <a:pPr algn="ctr" rtl="0">
              <a:buClrTx/>
              <a:buFontTx/>
            </a:pPr>
            <a:r>
              <a:rPr lang="en" sz="6000">
                <a:solidFill>
                  <a:sysClr val="windowText" lastClr="000000"/>
                </a:solidFill>
                <a:latin typeface="Epilogue" panose="020B0604020202020204" charset="0"/>
              </a:rPr>
              <a:t>02</a:t>
            </a:r>
          </a:p>
        </p:txBody>
      </p:sp>
      <p:pic>
        <p:nvPicPr>
          <p:cNvPr id="5" name="Picture Placeholder 4" descr="Ảnh có chứa hình vẽ, bản phác thảo, Mặt người, minh họa&#10;&#10;Nội dung do AI tạo ra có thể không chính xác.">
            <a:extLst>
              <a:ext uri="{FF2B5EF4-FFF2-40B4-BE49-F238E27FC236}">
                <a16:creationId xmlns:a16="http://schemas.microsoft.com/office/drawing/2014/main" id="{9F0ACEDB-10C2-D852-5D1E-AD56C6763E17}"/>
              </a:ext>
            </a:extLst>
          </p:cNvPr>
          <p:cNvPicPr>
            <a:picLocks noGrp="1" noChangeAspect="1"/>
          </p:cNvPicPr>
          <p:nvPr>
            <p:ph type="pic" idx="2"/>
          </p:nvPr>
        </p:nvPicPr>
        <p:blipFill>
          <a:blip r:embed="rId3"/>
          <a:srcRect t="16667" b="16667"/>
          <a:stretch/>
        </p:blipFill>
        <p:spPr>
          <a:xfrm>
            <a:off x="5850345" y="1076550"/>
            <a:ext cx="2806251" cy="29904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949;p30">
            <a:extLst>
              <a:ext uri="{FF2B5EF4-FFF2-40B4-BE49-F238E27FC236}">
                <a16:creationId xmlns:a16="http://schemas.microsoft.com/office/drawing/2014/main" id="{61E5BBE7-FDED-6B98-330E-C9CCAA60E2AB}"/>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sp>
        <p:nvSpPr>
          <p:cNvPr id="14" name="Google Shape;1104;p33">
            <a:extLst>
              <a:ext uri="{FF2B5EF4-FFF2-40B4-BE49-F238E27FC236}">
                <a16:creationId xmlns:a16="http://schemas.microsoft.com/office/drawing/2014/main" id="{A696A804-8823-3EC5-5F1C-AE24A9886405}"/>
              </a:ext>
            </a:extLst>
          </p:cNvPr>
          <p:cNvSpPr txBox="1">
            <a:spLocks noGrp="1"/>
          </p:cNvSpPr>
          <p:nvPr>
            <p:ph type="subTitle" idx="1"/>
          </p:nvPr>
        </p:nvSpPr>
        <p:spPr>
          <a:xfrm>
            <a:off x="802246" y="1399563"/>
            <a:ext cx="7539508" cy="2758709"/>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err="1">
                <a:latin typeface="Arial"/>
              </a:rPr>
              <a:t>Sử</a:t>
            </a:r>
            <a:r>
              <a:rPr lang="en-US" sz="1800">
                <a:latin typeface="Arial"/>
              </a:rPr>
              <a:t> </a:t>
            </a:r>
            <a:r>
              <a:rPr lang="en-US" sz="1800" err="1">
                <a:latin typeface="Arial"/>
              </a:rPr>
              <a:t>dụng</a:t>
            </a:r>
            <a:r>
              <a:rPr lang="en-US" sz="1800">
                <a:latin typeface="Arial"/>
              </a:rPr>
              <a:t> </a:t>
            </a:r>
            <a:r>
              <a:rPr lang="en-US" sz="1800" err="1">
                <a:latin typeface="Arial"/>
              </a:rPr>
              <a:t>ảnh</a:t>
            </a:r>
            <a:r>
              <a:rPr lang="en-US" sz="1800">
                <a:latin typeface="Arial"/>
              </a:rPr>
              <a:t> </a:t>
            </a:r>
            <a:r>
              <a:rPr lang="en-US" sz="1800" err="1">
                <a:latin typeface="Arial"/>
              </a:rPr>
              <a:t>của</a:t>
            </a:r>
            <a:r>
              <a:rPr lang="en-US" sz="1800">
                <a:latin typeface="Arial"/>
              </a:rPr>
              <a:t> </a:t>
            </a:r>
            <a:r>
              <a:rPr lang="en-US" sz="1800" err="1">
                <a:latin typeface="Arial"/>
              </a:rPr>
              <a:t>mắt</a:t>
            </a:r>
            <a:r>
              <a:rPr lang="en-US" sz="1800">
                <a:latin typeface="Arial"/>
              </a:rPr>
              <a:t> </a:t>
            </a:r>
            <a:r>
              <a:rPr lang="en-US" sz="1800" err="1">
                <a:latin typeface="Arial"/>
              </a:rPr>
              <a:t>và</a:t>
            </a:r>
            <a:r>
              <a:rPr lang="en-US" sz="1800">
                <a:latin typeface="Arial"/>
              </a:rPr>
              <a:t> </a:t>
            </a:r>
            <a:r>
              <a:rPr lang="en-US" sz="1800" err="1">
                <a:latin typeface="Arial"/>
              </a:rPr>
              <a:t>miệng</a:t>
            </a:r>
            <a:r>
              <a:rPr lang="en-US" sz="1800">
                <a:latin typeface="Arial"/>
              </a:rPr>
              <a:t> ở </a:t>
            </a:r>
            <a:r>
              <a:rPr lang="en-US" sz="1800" err="1">
                <a:latin typeface="Arial"/>
              </a:rPr>
              <a:t>các</a:t>
            </a:r>
            <a:r>
              <a:rPr lang="en-US" sz="1800">
                <a:latin typeface="Arial"/>
              </a:rPr>
              <a:t> </a:t>
            </a:r>
            <a:r>
              <a:rPr lang="en-US" sz="1800" err="1">
                <a:latin typeface="Arial"/>
              </a:rPr>
              <a:t>trạng</a:t>
            </a:r>
            <a:r>
              <a:rPr lang="en-US" sz="1800">
                <a:latin typeface="Arial"/>
              </a:rPr>
              <a:t> </a:t>
            </a:r>
            <a:r>
              <a:rPr lang="en-US" sz="1800" err="1">
                <a:latin typeface="Arial"/>
              </a:rPr>
              <a:t>thái</a:t>
            </a:r>
            <a:r>
              <a:rPr lang="en-US" sz="1800">
                <a:latin typeface="Arial"/>
              </a:rPr>
              <a:t> </a:t>
            </a:r>
            <a:r>
              <a:rPr lang="en-US" sz="1800" err="1">
                <a:latin typeface="Arial"/>
              </a:rPr>
              <a:t>khác</a:t>
            </a:r>
            <a:r>
              <a:rPr lang="en-US" sz="1800">
                <a:latin typeface="Arial"/>
              </a:rPr>
              <a:t> </a:t>
            </a:r>
            <a:r>
              <a:rPr lang="en-US" sz="1800" err="1">
                <a:latin typeface="Arial"/>
              </a:rPr>
              <a:t>nhau</a:t>
            </a:r>
            <a:r>
              <a:rPr lang="en-US" sz="1800">
                <a:latin typeface="Arial"/>
              </a:rPr>
              <a:t> </a:t>
            </a:r>
            <a:r>
              <a:rPr lang="en-US" sz="1800" err="1">
                <a:latin typeface="Arial"/>
              </a:rPr>
              <a:t>để</a:t>
            </a:r>
            <a:r>
              <a:rPr lang="en-US" sz="1800">
                <a:latin typeface="Arial"/>
              </a:rPr>
              <a:t> </a:t>
            </a:r>
            <a:r>
              <a:rPr lang="en-US" sz="1800" err="1">
                <a:latin typeface="Arial"/>
              </a:rPr>
              <a:t>xác</a:t>
            </a:r>
            <a:r>
              <a:rPr lang="en-US" sz="1800">
                <a:latin typeface="Arial"/>
              </a:rPr>
              <a:t> </a:t>
            </a:r>
            <a:r>
              <a:rPr lang="en-US" sz="1800" err="1">
                <a:latin typeface="Arial"/>
              </a:rPr>
              <a:t>định</a:t>
            </a:r>
            <a:r>
              <a:rPr lang="en-US" sz="1800">
                <a:latin typeface="Arial"/>
              </a:rPr>
              <a:t> </a:t>
            </a:r>
            <a:r>
              <a:rPr lang="en-US" sz="1800" err="1">
                <a:latin typeface="Arial"/>
              </a:rPr>
              <a:t>tình</a:t>
            </a:r>
            <a:r>
              <a:rPr lang="en-US" sz="1800">
                <a:latin typeface="Arial"/>
              </a:rPr>
              <a:t> </a:t>
            </a:r>
            <a:r>
              <a:rPr lang="en-US" sz="1800" err="1">
                <a:latin typeface="Arial"/>
              </a:rPr>
              <a:t>trạng</a:t>
            </a:r>
            <a:r>
              <a:rPr lang="en-US" sz="1800">
                <a:latin typeface="Arial"/>
              </a:rPr>
              <a:t> </a:t>
            </a:r>
            <a:r>
              <a:rPr lang="en-US" sz="1800" err="1">
                <a:latin typeface="Arial"/>
              </a:rPr>
              <a:t>của</a:t>
            </a:r>
            <a:r>
              <a:rPr lang="en-US" sz="1800">
                <a:latin typeface="Arial"/>
              </a:rPr>
              <a:t> </a:t>
            </a:r>
            <a:r>
              <a:rPr lang="en-US" sz="1800" err="1">
                <a:latin typeface="Arial"/>
              </a:rPr>
              <a:t>tài</a:t>
            </a:r>
            <a:r>
              <a:rPr lang="en-US" sz="1800">
                <a:latin typeface="Arial"/>
              </a:rPr>
              <a:t> </a:t>
            </a:r>
            <a:r>
              <a:rPr lang="en-US" sz="1800" err="1">
                <a:latin typeface="Arial"/>
              </a:rPr>
              <a:t>xế</a:t>
            </a:r>
            <a:r>
              <a:rPr lang="en-US" sz="1800">
                <a:latin typeface="Arial"/>
              </a:rPr>
              <a:t>.</a:t>
            </a:r>
            <a:endParaRPr lang="vi-VN">
              <a:latin typeface="Arial"/>
            </a:endParaRPr>
          </a:p>
          <a:p>
            <a:pPr marL="285750" indent="-285750">
              <a:buFont typeface="Arial" panose="020B0604020202020204" pitchFamily="34" charset="0"/>
              <a:buChar char="•"/>
            </a:pPr>
            <a:r>
              <a:rPr lang="en-US" sz="1800" err="1">
                <a:latin typeface="Arial"/>
              </a:rPr>
              <a:t>Buồn</a:t>
            </a:r>
            <a:r>
              <a:rPr lang="en-US" sz="1800">
                <a:latin typeface="Arial"/>
              </a:rPr>
              <a:t> </a:t>
            </a:r>
            <a:r>
              <a:rPr lang="en-US" sz="1800" err="1">
                <a:latin typeface="Arial"/>
              </a:rPr>
              <a:t>ngủ</a:t>
            </a:r>
            <a:r>
              <a:rPr lang="en-US" sz="1800">
                <a:latin typeface="Arial"/>
              </a:rPr>
              <a:t> </a:t>
            </a:r>
            <a:r>
              <a:rPr lang="en-US" sz="1800" err="1">
                <a:latin typeface="Arial"/>
              </a:rPr>
              <a:t>được</a:t>
            </a:r>
            <a:r>
              <a:rPr lang="en-US" sz="1800">
                <a:latin typeface="Arial"/>
              </a:rPr>
              <a:t> </a:t>
            </a:r>
            <a:r>
              <a:rPr lang="en-US" sz="1800" err="1">
                <a:latin typeface="Arial"/>
              </a:rPr>
              <a:t>xác</a:t>
            </a:r>
            <a:r>
              <a:rPr lang="en-US" sz="1800">
                <a:latin typeface="Arial"/>
              </a:rPr>
              <a:t> </a:t>
            </a:r>
            <a:r>
              <a:rPr lang="en-US" sz="1800" err="1">
                <a:latin typeface="Arial"/>
              </a:rPr>
              <a:t>định</a:t>
            </a:r>
            <a:r>
              <a:rPr lang="en-US" sz="1800">
                <a:latin typeface="Arial"/>
              </a:rPr>
              <a:t> </a:t>
            </a:r>
            <a:r>
              <a:rPr lang="en-US" sz="1800" err="1">
                <a:latin typeface="Arial"/>
              </a:rPr>
              <a:t>khi</a:t>
            </a:r>
            <a:r>
              <a:rPr lang="en-US" sz="1800">
                <a:latin typeface="Arial"/>
              </a:rPr>
              <a:t> </a:t>
            </a:r>
            <a:r>
              <a:rPr lang="en-US" sz="1800" err="1">
                <a:latin typeface="Arial"/>
              </a:rPr>
              <a:t>mắt</a:t>
            </a:r>
            <a:r>
              <a:rPr lang="en-US" sz="1800">
                <a:latin typeface="Arial"/>
              </a:rPr>
              <a:t> </a:t>
            </a:r>
            <a:r>
              <a:rPr lang="en-US" sz="1800" err="1">
                <a:latin typeface="Arial"/>
              </a:rPr>
              <a:t>nhắm</a:t>
            </a:r>
            <a:r>
              <a:rPr lang="en-US" sz="1800">
                <a:latin typeface="Arial"/>
              </a:rPr>
              <a:t>, </a:t>
            </a:r>
            <a:r>
              <a:rPr lang="en-US" sz="1800" err="1">
                <a:latin typeface="Arial"/>
              </a:rPr>
              <a:t>miệng</a:t>
            </a:r>
            <a:r>
              <a:rPr lang="en-US" sz="1800">
                <a:latin typeface="Arial"/>
              </a:rPr>
              <a:t> ngáp </a:t>
            </a:r>
            <a:r>
              <a:rPr lang="en-US" sz="1800" err="1">
                <a:latin typeface="Arial"/>
              </a:rPr>
              <a:t>hoặc</a:t>
            </a:r>
            <a:r>
              <a:rPr lang="en-US" sz="1800">
                <a:latin typeface="Arial"/>
              </a:rPr>
              <a:t> </a:t>
            </a:r>
            <a:r>
              <a:rPr lang="en-US" sz="1800" err="1">
                <a:latin typeface="Arial"/>
              </a:rPr>
              <a:t>khi</a:t>
            </a:r>
            <a:r>
              <a:rPr lang="en-US" sz="1800">
                <a:latin typeface="Arial"/>
              </a:rPr>
              <a:t> </a:t>
            </a:r>
            <a:r>
              <a:rPr lang="en-US" sz="1800" err="1">
                <a:latin typeface="Arial"/>
              </a:rPr>
              <a:t>cả</a:t>
            </a:r>
            <a:r>
              <a:rPr lang="en-US" sz="1800">
                <a:latin typeface="Arial"/>
              </a:rPr>
              <a:t> </a:t>
            </a:r>
            <a:r>
              <a:rPr lang="en-US" sz="1800" err="1">
                <a:latin typeface="Arial"/>
              </a:rPr>
              <a:t>hai</a:t>
            </a:r>
            <a:r>
              <a:rPr lang="en-US" sz="1800">
                <a:latin typeface="Arial"/>
              </a:rPr>
              <a:t> </a:t>
            </a:r>
            <a:r>
              <a:rPr lang="en-US" sz="1800" err="1">
                <a:latin typeface="Arial"/>
              </a:rPr>
              <a:t>điều</a:t>
            </a:r>
            <a:r>
              <a:rPr lang="en-US" sz="1800">
                <a:latin typeface="Arial"/>
              </a:rPr>
              <a:t> </a:t>
            </a:r>
            <a:r>
              <a:rPr lang="en-US" sz="1800" err="1">
                <a:latin typeface="Arial"/>
              </a:rPr>
              <a:t>đó</a:t>
            </a:r>
            <a:r>
              <a:rPr lang="en-US" sz="1800">
                <a:latin typeface="Arial"/>
              </a:rPr>
              <a:t> </a:t>
            </a:r>
            <a:r>
              <a:rPr lang="en-US" sz="1800" err="1">
                <a:latin typeface="Arial"/>
              </a:rPr>
              <a:t>xảy</a:t>
            </a:r>
            <a:r>
              <a:rPr lang="en-US" sz="1800">
                <a:latin typeface="Arial"/>
              </a:rPr>
              <a:t> </a:t>
            </a:r>
            <a:r>
              <a:rPr lang="en-US" sz="1800" err="1">
                <a:latin typeface="Arial"/>
              </a:rPr>
              <a:t>ra</a:t>
            </a:r>
            <a:endParaRPr lang="en-US"/>
          </a:p>
          <a:p>
            <a:pPr marL="285750" indent="-285750">
              <a:buFont typeface="Arial" panose="020B0604020202020204" pitchFamily="34" charset="0"/>
              <a:buChar char="•"/>
            </a:pPr>
            <a:r>
              <a:rPr lang="en-US" sz="1800">
                <a:latin typeface="Arial"/>
              </a:rPr>
              <a:t>Bộ dữ liệu có 2589 ảnh mắt nhắm, 3845 ảnh mắt mở, 2591 ảnh miệng ko ngáp và 2528 ảnh miệng đang ngáp.</a:t>
            </a:r>
            <a:endParaRPr lang="vi-VN">
              <a:latin typeface="Arial"/>
            </a:endParaRPr>
          </a:p>
          <a:p>
            <a:pPr marL="285750" indent="-285750">
              <a:buFont typeface="Arial" panose="020B0604020202020204" pitchFamily="34" charset="0"/>
              <a:buChar char="•"/>
            </a:pPr>
            <a:r>
              <a:rPr lang="en-US" sz="1800">
                <a:latin typeface="+mn-lt"/>
              </a:rPr>
              <a:t>Tất cả ảnh được resize về 224x224 đảm bảo độ chi tiết và phù hợp với các mô hình.</a:t>
            </a:r>
            <a:endParaRPr lang="en-US"/>
          </a:p>
        </p:txBody>
      </p:sp>
    </p:spTree>
    <p:extLst>
      <p:ext uri="{BB962C8B-B14F-4D97-AF65-F5344CB8AC3E}">
        <p14:creationId xmlns:p14="http://schemas.microsoft.com/office/powerpoint/2010/main" val="109254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BCD7-0A40-AF8F-88C2-625E6D3737D9}"/>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B33029DA-4058-EE8B-996A-5E7B53F5F727}"/>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pic>
        <p:nvPicPr>
          <p:cNvPr id="5" name="Picture 4">
            <a:extLst>
              <a:ext uri="{FF2B5EF4-FFF2-40B4-BE49-F238E27FC236}">
                <a16:creationId xmlns:a16="http://schemas.microsoft.com/office/drawing/2014/main" id="{CCFFE1B8-E3A4-8362-EBAF-E1A8809DD5A1}"/>
              </a:ext>
            </a:extLst>
          </p:cNvPr>
          <p:cNvPicPr>
            <a:picLocks noChangeAspect="1"/>
          </p:cNvPicPr>
          <p:nvPr/>
        </p:nvPicPr>
        <p:blipFill>
          <a:blip r:embed="rId2"/>
          <a:stretch>
            <a:fillRect/>
          </a:stretch>
        </p:blipFill>
        <p:spPr>
          <a:xfrm>
            <a:off x="1146572" y="815672"/>
            <a:ext cx="6850856" cy="3223173"/>
          </a:xfrm>
          <a:prstGeom prst="rect">
            <a:avLst/>
          </a:prstGeom>
        </p:spPr>
      </p:pic>
      <p:sp>
        <p:nvSpPr>
          <p:cNvPr id="6" name="TextBox 5">
            <a:extLst>
              <a:ext uri="{FF2B5EF4-FFF2-40B4-BE49-F238E27FC236}">
                <a16:creationId xmlns:a16="http://schemas.microsoft.com/office/drawing/2014/main" id="{8D675B84-3DAB-9527-BAF5-840589C817B2}"/>
              </a:ext>
            </a:extLst>
          </p:cNvPr>
          <p:cNvSpPr txBox="1"/>
          <p:nvPr/>
        </p:nvSpPr>
        <p:spPr>
          <a:xfrm>
            <a:off x="2968228" y="4327828"/>
            <a:ext cx="3207544" cy="369332"/>
          </a:xfrm>
          <a:prstGeom prst="rect">
            <a:avLst/>
          </a:prstGeom>
          <a:noFill/>
        </p:spPr>
        <p:txBody>
          <a:bodyPr wrap="square" rtlCol="0">
            <a:spAutoFit/>
          </a:bodyPr>
          <a:lstStyle/>
          <a:p>
            <a:r>
              <a:rPr lang="en-US" sz="1800"/>
              <a:t>Dữ liệu ảnh nhắm mắt</a:t>
            </a:r>
          </a:p>
        </p:txBody>
      </p:sp>
    </p:spTree>
    <p:extLst>
      <p:ext uri="{BB962C8B-B14F-4D97-AF65-F5344CB8AC3E}">
        <p14:creationId xmlns:p14="http://schemas.microsoft.com/office/powerpoint/2010/main" val="298502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F670-50ED-12A2-B14F-AE586255898F}"/>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86D85649-43C3-FFB2-014C-DA404596A2E6}"/>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sp>
        <p:nvSpPr>
          <p:cNvPr id="6" name="TextBox 5">
            <a:extLst>
              <a:ext uri="{FF2B5EF4-FFF2-40B4-BE49-F238E27FC236}">
                <a16:creationId xmlns:a16="http://schemas.microsoft.com/office/drawing/2014/main" id="{E65B3013-BF17-ECEC-3A57-838A61F16C8E}"/>
              </a:ext>
            </a:extLst>
          </p:cNvPr>
          <p:cNvSpPr txBox="1"/>
          <p:nvPr/>
        </p:nvSpPr>
        <p:spPr>
          <a:xfrm>
            <a:off x="3416496" y="4420697"/>
            <a:ext cx="2311003" cy="369332"/>
          </a:xfrm>
          <a:prstGeom prst="rect">
            <a:avLst/>
          </a:prstGeom>
          <a:noFill/>
        </p:spPr>
        <p:txBody>
          <a:bodyPr wrap="square" rtlCol="0">
            <a:spAutoFit/>
          </a:bodyPr>
          <a:lstStyle/>
          <a:p>
            <a:r>
              <a:rPr lang="en-US" sz="1800"/>
              <a:t>Dữ liệu ảnh mở mắt</a:t>
            </a:r>
          </a:p>
        </p:txBody>
      </p:sp>
      <p:pic>
        <p:nvPicPr>
          <p:cNvPr id="3" name="Picture 2">
            <a:extLst>
              <a:ext uri="{FF2B5EF4-FFF2-40B4-BE49-F238E27FC236}">
                <a16:creationId xmlns:a16="http://schemas.microsoft.com/office/drawing/2014/main" id="{6281BF4E-9B62-B130-CC88-51822F3D4D7A}"/>
              </a:ext>
            </a:extLst>
          </p:cNvPr>
          <p:cNvPicPr>
            <a:picLocks noChangeAspect="1"/>
          </p:cNvPicPr>
          <p:nvPr/>
        </p:nvPicPr>
        <p:blipFill>
          <a:blip r:embed="rId2"/>
          <a:stretch>
            <a:fillRect/>
          </a:stretch>
        </p:blipFill>
        <p:spPr>
          <a:xfrm>
            <a:off x="1081871" y="916149"/>
            <a:ext cx="6980254" cy="3311201"/>
          </a:xfrm>
          <a:prstGeom prst="rect">
            <a:avLst/>
          </a:prstGeom>
        </p:spPr>
      </p:pic>
    </p:spTree>
    <p:extLst>
      <p:ext uri="{BB962C8B-B14F-4D97-AF65-F5344CB8AC3E}">
        <p14:creationId xmlns:p14="http://schemas.microsoft.com/office/powerpoint/2010/main" val="298876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BCDA-C570-1010-DA5B-BD63560BF102}"/>
            </a:ext>
          </a:extLst>
        </p:cNvPr>
        <p:cNvGrpSpPr/>
        <p:nvPr/>
      </p:nvGrpSpPr>
      <p:grpSpPr>
        <a:xfrm>
          <a:off x="0" y="0"/>
          <a:ext cx="0" cy="0"/>
          <a:chOff x="0" y="0"/>
          <a:chExt cx="0" cy="0"/>
        </a:xfrm>
      </p:grpSpPr>
      <p:sp>
        <p:nvSpPr>
          <p:cNvPr id="11" name="Google Shape;949;p30">
            <a:extLst>
              <a:ext uri="{FF2B5EF4-FFF2-40B4-BE49-F238E27FC236}">
                <a16:creationId xmlns:a16="http://schemas.microsoft.com/office/drawing/2014/main" id="{D9597012-D912-C110-453B-EE6B4A1A6370}"/>
              </a:ext>
            </a:extLst>
          </p:cNvPr>
          <p:cNvSpPr txBox="1">
            <a:spLocks/>
          </p:cNvSpPr>
          <p:nvPr/>
        </p:nvSpPr>
        <p:spPr>
          <a:xfrm>
            <a:off x="0" y="0"/>
            <a:ext cx="9144000" cy="81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4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pPr algn="ctr"/>
            <a:r>
              <a:rPr lang="en-US" sz="3200"/>
              <a:t>2. Dữ liệu sử dụng</a:t>
            </a:r>
          </a:p>
        </p:txBody>
      </p:sp>
      <p:sp>
        <p:nvSpPr>
          <p:cNvPr id="6" name="TextBox 5">
            <a:extLst>
              <a:ext uri="{FF2B5EF4-FFF2-40B4-BE49-F238E27FC236}">
                <a16:creationId xmlns:a16="http://schemas.microsoft.com/office/drawing/2014/main" id="{98BD8E3E-748C-A339-F588-6FD4777422E1}"/>
              </a:ext>
            </a:extLst>
          </p:cNvPr>
          <p:cNvSpPr txBox="1"/>
          <p:nvPr/>
        </p:nvSpPr>
        <p:spPr>
          <a:xfrm>
            <a:off x="3245046" y="4499278"/>
            <a:ext cx="3234335" cy="369332"/>
          </a:xfrm>
          <a:prstGeom prst="rect">
            <a:avLst/>
          </a:prstGeom>
          <a:noFill/>
        </p:spPr>
        <p:txBody>
          <a:bodyPr wrap="square" rtlCol="0">
            <a:spAutoFit/>
          </a:bodyPr>
          <a:lstStyle/>
          <a:p>
            <a:r>
              <a:rPr lang="en-US" sz="1800"/>
              <a:t>Dữ liệu ảnh không ngáp</a:t>
            </a:r>
          </a:p>
        </p:txBody>
      </p:sp>
      <p:pic>
        <p:nvPicPr>
          <p:cNvPr id="4" name="Picture 3">
            <a:extLst>
              <a:ext uri="{FF2B5EF4-FFF2-40B4-BE49-F238E27FC236}">
                <a16:creationId xmlns:a16="http://schemas.microsoft.com/office/drawing/2014/main" id="{8F6E8B42-22FD-B96D-0C29-F9A7F46C9F6F}"/>
              </a:ext>
            </a:extLst>
          </p:cNvPr>
          <p:cNvPicPr>
            <a:picLocks noChangeAspect="1"/>
          </p:cNvPicPr>
          <p:nvPr/>
        </p:nvPicPr>
        <p:blipFill>
          <a:blip r:embed="rId2"/>
          <a:stretch>
            <a:fillRect/>
          </a:stretch>
        </p:blipFill>
        <p:spPr>
          <a:xfrm>
            <a:off x="767951" y="834302"/>
            <a:ext cx="7608094" cy="3474895"/>
          </a:xfrm>
          <a:prstGeom prst="rect">
            <a:avLst/>
          </a:prstGeom>
        </p:spPr>
      </p:pic>
    </p:spTree>
    <p:extLst>
      <p:ext uri="{BB962C8B-B14F-4D97-AF65-F5344CB8AC3E}">
        <p14:creationId xmlns:p14="http://schemas.microsoft.com/office/powerpoint/2010/main" val="2968212141"/>
      </p:ext>
    </p:extLst>
  </p:cSld>
  <p:clrMapOvr>
    <a:masterClrMapping/>
  </p:clrMapOvr>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1701</Words>
  <Application>Microsoft Office PowerPoint</Application>
  <PresentationFormat>On-screen Show (16:9)</PresentationFormat>
  <Paragraphs>153</Paragraphs>
  <Slides>37</Slides>
  <Notes>12</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Lato</vt:lpstr>
      <vt:lpstr>Arial</vt:lpstr>
      <vt:lpstr>Nunito Light</vt:lpstr>
      <vt:lpstr>Open Sans</vt:lpstr>
      <vt:lpstr>Calibri</vt:lpstr>
      <vt:lpstr>Consolas</vt:lpstr>
      <vt:lpstr>Epilogue</vt:lpstr>
      <vt:lpstr>Raleway</vt:lpstr>
      <vt:lpstr>Multimedia Software Pitch Deck by Slidesgo</vt:lpstr>
      <vt:lpstr>PHÁT HIỆN TÀI XẾ BUỒN NGỦ HOẶC MẤT TẬP TRUNG KHI LÁI XE</vt:lpstr>
      <vt:lpstr>Nội dung trình bày</vt:lpstr>
      <vt:lpstr>PowerPoint Presentation</vt:lpstr>
      <vt:lpstr>PowerPoint Presentation</vt:lpstr>
      <vt:lpstr>Dữ liệu sử dụng</vt:lpstr>
      <vt:lpstr>PowerPoint Presentation</vt:lpstr>
      <vt:lpstr>PowerPoint Presentation</vt:lpstr>
      <vt:lpstr>PowerPoint Presentation</vt:lpstr>
      <vt:lpstr>PowerPoint Presentation</vt:lpstr>
      <vt:lpstr>PowerPoint Presentation</vt:lpstr>
      <vt:lpstr>PowerPoint Presentation</vt:lpstr>
      <vt:lpstr>Quy trình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Ứng dụng thực tế và triển vọng</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Ngoc Tan</dc:creator>
  <cp:lastModifiedBy>Tân Hoàng Ngọc</cp:lastModifiedBy>
  <cp:revision>5</cp:revision>
  <dcterms:modified xsi:type="dcterms:W3CDTF">2025-05-29T16:14:04Z</dcterms:modified>
</cp:coreProperties>
</file>